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24" userDrawn="1">
          <p15:clr>
            <a:srgbClr val="A4A3A4"/>
          </p15:clr>
        </p15:guide>
        <p15:guide id="2" pos="312" userDrawn="1">
          <p15:clr>
            <a:srgbClr val="A4A3A4"/>
          </p15:clr>
        </p15:guide>
        <p15:guide id="3" pos="7080" userDrawn="1">
          <p15:clr>
            <a:srgbClr val="A4A3A4"/>
          </p15:clr>
        </p15:guide>
        <p15:guide id="4" pos="20880" userDrawn="1">
          <p15:clr>
            <a:srgbClr val="A4A3A4"/>
          </p15:clr>
        </p15:guide>
        <p15:guide id="5" pos="20568" userDrawn="1">
          <p15:clr>
            <a:srgbClr val="A4A3A4"/>
          </p15:clr>
        </p15:guide>
        <p15:guide id="6" orient="horz" pos="20448" userDrawn="1">
          <p15:clr>
            <a:srgbClr val="A4A3A4"/>
          </p15:clr>
        </p15:guide>
        <p15:guide id="7" orient="horz" pos="288" userDrawn="1">
          <p15:clr>
            <a:srgbClr val="A4A3A4"/>
          </p15:clr>
        </p15:guide>
        <p15:guide id="8" pos="27360" userDrawn="1">
          <p15:clr>
            <a:srgbClr val="A4A3A4"/>
          </p15:clr>
        </p15:guide>
        <p15:guide id="9" pos="67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BCEF64-2770-4892-B799-EF6BEE128847}" v="9372" dt="2024-04-08T21:05:09.6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p:scale>
          <a:sx n="16" d="100"/>
          <a:sy n="16" d="100"/>
        </p:scale>
        <p:origin x="2010" y="846"/>
      </p:cViewPr>
      <p:guideLst>
        <p:guide orient="horz" pos="4224"/>
        <p:guide pos="312"/>
        <p:guide pos="7080"/>
        <p:guide pos="20880"/>
        <p:guide pos="20568"/>
        <p:guide orient="horz" pos="20448"/>
        <p:guide orient="horz" pos="288"/>
        <p:guide pos="27360"/>
        <p:guide pos="672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 Hall" userId="fe10c784174cc6c9" providerId="Windows Live" clId="Web-{14BCEF64-2770-4892-B799-EF6BEE128847}"/>
    <pc:docChg chg="addSld delSld modSld addMainMaster delMainMaster">
      <pc:chgData name="Taylor Hall" userId="fe10c784174cc6c9" providerId="Windows Live" clId="Web-{14BCEF64-2770-4892-B799-EF6BEE128847}" dt="2024-04-08T21:05:09.620" v="5089"/>
      <pc:docMkLst>
        <pc:docMk/>
      </pc:docMkLst>
      <pc:sldChg chg="addSp delSp modSp mod setBg modClrScheme chgLayout">
        <pc:chgData name="Taylor Hall" userId="fe10c784174cc6c9" providerId="Windows Live" clId="Web-{14BCEF64-2770-4892-B799-EF6BEE128847}" dt="2024-04-08T21:05:09.620" v="5089"/>
        <pc:sldMkLst>
          <pc:docMk/>
          <pc:sldMk cId="3270812052" sldId="256"/>
        </pc:sldMkLst>
        <pc:spChg chg="add mod">
          <ac:chgData name="Taylor Hall" userId="fe10c784174cc6c9" providerId="Windows Live" clId="Web-{14BCEF64-2770-4892-B799-EF6BEE128847}" dt="2024-04-08T21:00:16.517" v="4995" actId="1076"/>
          <ac:spMkLst>
            <pc:docMk/>
            <pc:sldMk cId="3270812052" sldId="256"/>
            <ac:spMk id="3" creationId="{958F98EA-9467-D745-103F-CB0CB2F09AD5}"/>
          </ac:spMkLst>
        </pc:spChg>
        <pc:spChg chg="add del mod">
          <ac:chgData name="Taylor Hall" userId="fe10c784174cc6c9" providerId="Windows Live" clId="Web-{14BCEF64-2770-4892-B799-EF6BEE128847}" dt="2024-04-08T21:00:16.563" v="4996" actId="1076"/>
          <ac:spMkLst>
            <pc:docMk/>
            <pc:sldMk cId="3270812052" sldId="256"/>
            <ac:spMk id="7" creationId="{DFCD4741-9A8E-69B0-E755-0CED5272D8A5}"/>
          </ac:spMkLst>
        </pc:spChg>
        <pc:spChg chg="add mod ord">
          <ac:chgData name="Taylor Hall" userId="fe10c784174cc6c9" providerId="Windows Live" clId="Web-{14BCEF64-2770-4892-B799-EF6BEE128847}" dt="2024-04-08T20:43:53.721" v="4922" actId="14100"/>
          <ac:spMkLst>
            <pc:docMk/>
            <pc:sldMk cId="3270812052" sldId="256"/>
            <ac:spMk id="9" creationId="{E24A7981-8CFD-829F-AC6E-FC4347CFC090}"/>
          </ac:spMkLst>
        </pc:spChg>
        <pc:spChg chg="add mod ord">
          <ac:chgData name="Taylor Hall" userId="fe10c784174cc6c9" providerId="Windows Live" clId="Web-{14BCEF64-2770-4892-B799-EF6BEE128847}" dt="2024-04-08T20:42:37.234" v="4910" actId="1076"/>
          <ac:spMkLst>
            <pc:docMk/>
            <pc:sldMk cId="3270812052" sldId="256"/>
            <ac:spMk id="10" creationId="{292F39DA-05B7-F1A8-28F5-DB9138DE30D1}"/>
          </ac:spMkLst>
        </pc:spChg>
        <pc:spChg chg="mod">
          <ac:chgData name="Taylor Hall" userId="fe10c784174cc6c9" providerId="Windows Live" clId="Web-{14BCEF64-2770-4892-B799-EF6BEE128847}" dt="2024-04-08T00:08:25.610" v="1562" actId="1076"/>
          <ac:spMkLst>
            <pc:docMk/>
            <pc:sldMk cId="3270812052" sldId="256"/>
            <ac:spMk id="11" creationId="{4CD39B38-0DCB-C900-9D52-6F49B48674BB}"/>
          </ac:spMkLst>
        </pc:spChg>
        <pc:spChg chg="mod">
          <ac:chgData name="Taylor Hall" userId="fe10c784174cc6c9" providerId="Windows Live" clId="Web-{14BCEF64-2770-4892-B799-EF6BEE128847}" dt="2024-04-08T20:42:37.265" v="4911" actId="1076"/>
          <ac:spMkLst>
            <pc:docMk/>
            <pc:sldMk cId="3270812052" sldId="256"/>
            <ac:spMk id="12" creationId="{B3BD2CC8-4D43-6748-2B94-64945B34ADF2}"/>
          </ac:spMkLst>
        </pc:spChg>
        <pc:spChg chg="mod">
          <ac:chgData name="Taylor Hall" userId="fe10c784174cc6c9" providerId="Windows Live" clId="Web-{14BCEF64-2770-4892-B799-EF6BEE128847}" dt="2024-04-08T20:42:37.296" v="4912" actId="1076"/>
          <ac:spMkLst>
            <pc:docMk/>
            <pc:sldMk cId="3270812052" sldId="256"/>
            <ac:spMk id="13" creationId="{FE7B60F6-F8E6-C6C4-2832-E32E1FE3A26D}"/>
          </ac:spMkLst>
        </pc:spChg>
        <pc:spChg chg="mod">
          <ac:chgData name="Taylor Hall" userId="fe10c784174cc6c9" providerId="Windows Live" clId="Web-{14BCEF64-2770-4892-B799-EF6BEE128847}" dt="2024-04-08T20:42:37.343" v="4913" actId="1076"/>
          <ac:spMkLst>
            <pc:docMk/>
            <pc:sldMk cId="3270812052" sldId="256"/>
            <ac:spMk id="14" creationId="{64407980-2103-52C0-BF04-AEAE40B8BA4F}"/>
          </ac:spMkLst>
        </pc:spChg>
        <pc:spChg chg="del mod">
          <ac:chgData name="Taylor Hall" userId="fe10c784174cc6c9" providerId="Windows Live" clId="Web-{14BCEF64-2770-4892-B799-EF6BEE128847}" dt="2024-04-08T00:52:30.310" v="1605"/>
          <ac:spMkLst>
            <pc:docMk/>
            <pc:sldMk cId="3270812052" sldId="256"/>
            <ac:spMk id="15" creationId="{202FAE64-B9D1-0B69-A171-8C1D7B9DB74D}"/>
          </ac:spMkLst>
        </pc:spChg>
        <pc:spChg chg="mod">
          <ac:chgData name="Taylor Hall" userId="fe10c784174cc6c9" providerId="Windows Live" clId="Web-{14BCEF64-2770-4892-B799-EF6BEE128847}" dt="2024-04-08T18:00:50.850" v="4115" actId="1076"/>
          <ac:spMkLst>
            <pc:docMk/>
            <pc:sldMk cId="3270812052" sldId="256"/>
            <ac:spMk id="16" creationId="{706134C5-E17E-6E58-C6AD-1472160D1F3A}"/>
          </ac:spMkLst>
        </pc:spChg>
        <pc:spChg chg="del mod">
          <ac:chgData name="Taylor Hall" userId="fe10c784174cc6c9" providerId="Windows Live" clId="Web-{14BCEF64-2770-4892-B799-EF6BEE128847}" dt="2024-04-08T17:58:05.016" v="4074"/>
          <ac:spMkLst>
            <pc:docMk/>
            <pc:sldMk cId="3270812052" sldId="256"/>
            <ac:spMk id="17" creationId="{6B9FF276-36D4-7CA6-F438-E95510A06CBC}"/>
          </ac:spMkLst>
        </pc:spChg>
        <pc:spChg chg="mod">
          <ac:chgData name="Taylor Hall" userId="fe10c784174cc6c9" providerId="Windows Live" clId="Web-{14BCEF64-2770-4892-B799-EF6BEE128847}" dt="2024-04-08T20:43:53.752" v="4923" actId="14100"/>
          <ac:spMkLst>
            <pc:docMk/>
            <pc:sldMk cId="3270812052" sldId="256"/>
            <ac:spMk id="18" creationId="{834C3446-7B22-24CB-7039-7EED6A50404D}"/>
          </ac:spMkLst>
        </pc:spChg>
        <pc:spChg chg="mod">
          <ac:chgData name="Taylor Hall" userId="fe10c784174cc6c9" providerId="Windows Live" clId="Web-{14BCEF64-2770-4892-B799-EF6BEE128847}" dt="2024-04-08T20:59:58.844" v="4985" actId="1076"/>
          <ac:spMkLst>
            <pc:docMk/>
            <pc:sldMk cId="3270812052" sldId="256"/>
            <ac:spMk id="19" creationId="{D261BC7C-35F6-BA7C-2E85-AB86085D3ADE}"/>
          </ac:spMkLst>
        </pc:spChg>
        <pc:spChg chg="mod">
          <ac:chgData name="Taylor Hall" userId="fe10c784174cc6c9" providerId="Windows Live" clId="Web-{14BCEF64-2770-4892-B799-EF6BEE128847}" dt="2024-04-08T21:00:22.439" v="4998" actId="1076"/>
          <ac:spMkLst>
            <pc:docMk/>
            <pc:sldMk cId="3270812052" sldId="256"/>
            <ac:spMk id="20" creationId="{2659CE35-CB0B-D970-FD44-35B2D2754AA6}"/>
          </ac:spMkLst>
        </pc:spChg>
        <pc:spChg chg="mod">
          <ac:chgData name="Taylor Hall" userId="fe10c784174cc6c9" providerId="Windows Live" clId="Web-{14BCEF64-2770-4892-B799-EF6BEE128847}" dt="2024-04-08T21:04:46.009" v="5087" actId="1076"/>
          <ac:spMkLst>
            <pc:docMk/>
            <pc:sldMk cId="3270812052" sldId="256"/>
            <ac:spMk id="21" creationId="{27D37183-55EB-5FAC-7C5E-3DD7A0CFA4CA}"/>
          </ac:spMkLst>
        </pc:spChg>
        <pc:spChg chg="add del mod">
          <ac:chgData name="Taylor Hall" userId="fe10c784174cc6c9" providerId="Windows Live" clId="Web-{14BCEF64-2770-4892-B799-EF6BEE128847}" dt="2024-04-08T20:43:36.142" v="4917" actId="20577"/>
          <ac:spMkLst>
            <pc:docMk/>
            <pc:sldMk cId="3270812052" sldId="256"/>
            <ac:spMk id="23" creationId="{F0273C74-2CF5-7EBB-0F93-71829AF8122E}"/>
          </ac:spMkLst>
        </pc:spChg>
        <pc:spChg chg="del mod">
          <ac:chgData name="Taylor Hall" userId="fe10c784174cc6c9" providerId="Windows Live" clId="Web-{14BCEF64-2770-4892-B799-EF6BEE128847}" dt="2024-04-08T17:58:01.907" v="4073"/>
          <ac:spMkLst>
            <pc:docMk/>
            <pc:sldMk cId="3270812052" sldId="256"/>
            <ac:spMk id="24" creationId="{71543649-A51C-D9F5-0313-3B137ABFBCAB}"/>
          </ac:spMkLst>
        </pc:spChg>
        <pc:spChg chg="mod">
          <ac:chgData name="Taylor Hall" userId="fe10c784174cc6c9" providerId="Windows Live" clId="Web-{14BCEF64-2770-4892-B799-EF6BEE128847}" dt="2024-04-08T20:44:06.065" v="4926" actId="20577"/>
          <ac:spMkLst>
            <pc:docMk/>
            <pc:sldMk cId="3270812052" sldId="256"/>
            <ac:spMk id="25" creationId="{1FCDC614-5323-70E6-3FFB-84B8416903E5}"/>
          </ac:spMkLst>
        </pc:spChg>
        <pc:spChg chg="mod">
          <ac:chgData name="Taylor Hall" userId="fe10c784174cc6c9" providerId="Windows Live" clId="Web-{14BCEF64-2770-4892-B799-EF6BEE128847}" dt="2024-04-08T20:59:58.875" v="4986" actId="1076"/>
          <ac:spMkLst>
            <pc:docMk/>
            <pc:sldMk cId="3270812052" sldId="256"/>
            <ac:spMk id="26" creationId="{64E3548B-8621-DE1A-FD07-91F9A1383B87}"/>
          </ac:spMkLst>
        </pc:spChg>
        <pc:spChg chg="add mod ord">
          <ac:chgData name="Taylor Hall" userId="fe10c784174cc6c9" providerId="Windows Live" clId="Web-{14BCEF64-2770-4892-B799-EF6BEE128847}" dt="2024-04-08T20:43:40.173" v="4918" actId="14100"/>
          <ac:spMkLst>
            <pc:docMk/>
            <pc:sldMk cId="3270812052" sldId="256"/>
            <ac:spMk id="27" creationId="{7AD70AE9-4F71-CDEF-92A7-6803EEF35EBE}"/>
          </ac:spMkLst>
        </pc:spChg>
        <pc:spChg chg="del mod">
          <ac:chgData name="Taylor Hall" userId="fe10c784174cc6c9" providerId="Windows Live" clId="Web-{14BCEF64-2770-4892-B799-EF6BEE128847}" dt="2024-04-05T20:41:08.528" v="1440"/>
          <ac:spMkLst>
            <pc:docMk/>
            <pc:sldMk cId="3270812052" sldId="256"/>
            <ac:spMk id="27" creationId="{9727FB2C-3889-46A5-40D6-1E4C560F8541}"/>
          </ac:spMkLst>
        </pc:spChg>
        <pc:spChg chg="mod">
          <ac:chgData name="Taylor Hall" userId="fe10c784174cc6c9" providerId="Windows Live" clId="Web-{14BCEF64-2770-4892-B799-EF6BEE128847}" dt="2024-04-08T21:04:34.431" v="5086" actId="14100"/>
          <ac:spMkLst>
            <pc:docMk/>
            <pc:sldMk cId="3270812052" sldId="256"/>
            <ac:spMk id="28" creationId="{1F80D698-E7A2-6EBC-0F43-5F9DB87757AB}"/>
          </ac:spMkLst>
        </pc:spChg>
        <pc:spChg chg="add del mod ord">
          <ac:chgData name="Taylor Hall" userId="fe10c784174cc6c9" providerId="Windows Live" clId="Web-{14BCEF64-2770-4892-B799-EF6BEE128847}" dt="2024-04-08T16:19:05.547" v="3558"/>
          <ac:spMkLst>
            <pc:docMk/>
            <pc:sldMk cId="3270812052" sldId="256"/>
            <ac:spMk id="34" creationId="{5669FD86-0C29-521A-C97D-6E7D863F11CB}"/>
          </ac:spMkLst>
        </pc:spChg>
        <pc:spChg chg="add mod ord">
          <ac:chgData name="Taylor Hall" userId="fe10c784174cc6c9" providerId="Windows Live" clId="Web-{14BCEF64-2770-4892-B799-EF6BEE128847}" dt="2024-04-08T21:00:41.095" v="5003" actId="14100"/>
          <ac:spMkLst>
            <pc:docMk/>
            <pc:sldMk cId="3270812052" sldId="256"/>
            <ac:spMk id="42" creationId="{C1F87D28-7AB4-BCBE-ED96-E6DF4AB85486}"/>
          </ac:spMkLst>
        </pc:spChg>
        <pc:spChg chg="add mod ord">
          <ac:chgData name="Taylor Hall" userId="fe10c784174cc6c9" providerId="Windows Live" clId="Web-{14BCEF64-2770-4892-B799-EF6BEE128847}" dt="2024-04-08T21:01:24.128" v="5013" actId="14100"/>
          <ac:spMkLst>
            <pc:docMk/>
            <pc:sldMk cId="3270812052" sldId="256"/>
            <ac:spMk id="47" creationId="{07DF5753-59B1-4B70-811D-EA52DFC405B8}"/>
          </ac:spMkLst>
        </pc:spChg>
        <pc:spChg chg="add mod ord">
          <ac:chgData name="Taylor Hall" userId="fe10c784174cc6c9" providerId="Windows Live" clId="Web-{14BCEF64-2770-4892-B799-EF6BEE128847}" dt="2024-04-08T21:01:06.737" v="5010" actId="1076"/>
          <ac:spMkLst>
            <pc:docMk/>
            <pc:sldMk cId="3270812052" sldId="256"/>
            <ac:spMk id="53" creationId="{13162F41-EE77-0618-6A4D-6EB205E3381A}"/>
          </ac:spMkLst>
        </pc:spChg>
        <pc:spChg chg="add del mod">
          <ac:chgData name="Taylor Hall" userId="fe10c784174cc6c9" providerId="Windows Live" clId="Web-{14BCEF64-2770-4892-B799-EF6BEE128847}" dt="2024-04-08T14:35:50.967" v="1913"/>
          <ac:spMkLst>
            <pc:docMk/>
            <pc:sldMk cId="3270812052" sldId="256"/>
            <ac:spMk id="54" creationId="{CFFC585D-A188-45FA-F26D-EB4001F1964B}"/>
          </ac:spMkLst>
        </pc:spChg>
        <pc:spChg chg="add del mod">
          <ac:chgData name="Taylor Hall" userId="fe10c784174cc6c9" providerId="Windows Live" clId="Web-{14BCEF64-2770-4892-B799-EF6BEE128847}" dt="2024-04-08T21:04:23.055" v="5084" actId="20577"/>
          <ac:spMkLst>
            <pc:docMk/>
            <pc:sldMk cId="3270812052" sldId="256"/>
            <ac:spMk id="55" creationId="{DF94ABFD-8D51-BA12-AA50-388B5B847860}"/>
          </ac:spMkLst>
        </pc:spChg>
        <pc:spChg chg="add mod">
          <ac:chgData name="Taylor Hall" userId="fe10c784174cc6c9" providerId="Windows Live" clId="Web-{14BCEF64-2770-4892-B799-EF6BEE128847}" dt="2024-04-08T20:59:58.969" v="4988" actId="1076"/>
          <ac:spMkLst>
            <pc:docMk/>
            <pc:sldMk cId="3270812052" sldId="256"/>
            <ac:spMk id="56" creationId="{EFB3E1B9-D098-153C-8C8F-E1FA7DA01CDD}"/>
          </ac:spMkLst>
        </pc:spChg>
        <pc:spChg chg="add mod">
          <ac:chgData name="Taylor Hall" userId="fe10c784174cc6c9" providerId="Windows Live" clId="Web-{14BCEF64-2770-4892-B799-EF6BEE128847}" dt="2024-04-08T20:59:59.063" v="4990" actId="1076"/>
          <ac:spMkLst>
            <pc:docMk/>
            <pc:sldMk cId="3270812052" sldId="256"/>
            <ac:spMk id="59" creationId="{7C676E08-96D0-35C8-7BE8-69CC337747E0}"/>
          </ac:spMkLst>
        </pc:spChg>
        <pc:spChg chg="add mod">
          <ac:chgData name="Taylor Hall" userId="fe10c784174cc6c9" providerId="Windows Live" clId="Web-{14BCEF64-2770-4892-B799-EF6BEE128847}" dt="2024-04-08T20:59:59.188" v="4993" actId="1076"/>
          <ac:spMkLst>
            <pc:docMk/>
            <pc:sldMk cId="3270812052" sldId="256"/>
            <ac:spMk id="63" creationId="{8EFB17E9-8C30-8C2F-DC7F-2FA0D2A24468}"/>
          </ac:spMkLst>
        </pc:spChg>
        <pc:spChg chg="add del">
          <ac:chgData name="Taylor Hall" userId="fe10c784174cc6c9" providerId="Windows Live" clId="Web-{14BCEF64-2770-4892-B799-EF6BEE128847}" dt="2024-04-08T15:55:00.277" v="3141"/>
          <ac:spMkLst>
            <pc:docMk/>
            <pc:sldMk cId="3270812052" sldId="256"/>
            <ac:spMk id="1024" creationId="{7746F664-C616-02A4-256A-13ECFBC875AA}"/>
          </ac:spMkLst>
        </pc:spChg>
        <pc:spChg chg="add mod">
          <ac:chgData name="Taylor Hall" userId="fe10c784174cc6c9" providerId="Windows Live" clId="Web-{14BCEF64-2770-4892-B799-EF6BEE128847}" dt="2024-04-08T20:59:59.220" v="4994" actId="1076"/>
          <ac:spMkLst>
            <pc:docMk/>
            <pc:sldMk cId="3270812052" sldId="256"/>
            <ac:spMk id="1025" creationId="{48A4326F-14B8-1F6A-290E-EF6DB9A5617A}"/>
          </ac:spMkLst>
        </pc:spChg>
        <pc:spChg chg="add del">
          <ac:chgData name="Taylor Hall" userId="fe10c784174cc6c9" providerId="Windows Live" clId="Web-{14BCEF64-2770-4892-B799-EF6BEE128847}" dt="2024-04-08T16:00:22.523" v="3210"/>
          <ac:spMkLst>
            <pc:docMk/>
            <pc:sldMk cId="3270812052" sldId="256"/>
            <ac:spMk id="1027" creationId="{590C97F1-06A0-5261-4973-0AD78FD2580C}"/>
          </ac:spMkLst>
        </pc:spChg>
        <pc:grpChg chg="del mod">
          <ac:chgData name="Taylor Hall" userId="fe10c784174cc6c9" providerId="Windows Live" clId="Web-{14BCEF64-2770-4892-B799-EF6BEE128847}" dt="2024-04-08T21:05:09.620" v="5089"/>
          <ac:grpSpMkLst>
            <pc:docMk/>
            <pc:sldMk cId="3270812052" sldId="256"/>
            <ac:grpSpMk id="2" creationId="{A3115970-033A-FB9E-9CA7-0453E0B00B8B}"/>
          </ac:grpSpMkLst>
        </pc:grpChg>
        <pc:grpChg chg="del mod">
          <ac:chgData name="Taylor Hall" userId="fe10c784174cc6c9" providerId="Windows Live" clId="Web-{14BCEF64-2770-4892-B799-EF6BEE128847}" dt="2024-04-08T15:05:55.563" v="2246"/>
          <ac:grpSpMkLst>
            <pc:docMk/>
            <pc:sldMk cId="3270812052" sldId="256"/>
            <ac:grpSpMk id="3" creationId="{B370DF6E-4C70-D46A-1902-3DF5670BBD40}"/>
          </ac:grpSpMkLst>
        </pc:grpChg>
        <pc:picChg chg="add del mod">
          <ac:chgData name="Taylor Hall" userId="fe10c784174cc6c9" providerId="Windows Live" clId="Web-{14BCEF64-2770-4892-B799-EF6BEE128847}" dt="2024-04-08T01:44:55.074" v="1755"/>
          <ac:picMkLst>
            <pc:docMk/>
            <pc:sldMk cId="3270812052" sldId="256"/>
            <ac:picMk id="15" creationId="{1DF0D56E-0AF9-B78D-177C-73F3F1A267CA}"/>
          </ac:picMkLst>
        </pc:picChg>
        <pc:picChg chg="add del mod">
          <ac:chgData name="Taylor Hall" userId="fe10c784174cc6c9" providerId="Windows Live" clId="Web-{14BCEF64-2770-4892-B799-EF6BEE128847}" dt="2024-04-08T16:18:01.310" v="3525"/>
          <ac:picMkLst>
            <pc:docMk/>
            <pc:sldMk cId="3270812052" sldId="256"/>
            <ac:picMk id="15" creationId="{8E8B9035-056A-B72F-CD3B-B49EB93D74B2}"/>
          </ac:picMkLst>
        </pc:picChg>
        <pc:picChg chg="mod">
          <ac:chgData name="Taylor Hall" userId="fe10c784174cc6c9" providerId="Windows Live" clId="Web-{14BCEF64-2770-4892-B799-EF6BEE128847}" dt="2024-04-08T20:42:40.500" v="4914" actId="1076"/>
          <ac:picMkLst>
            <pc:docMk/>
            <pc:sldMk cId="3270812052" sldId="256"/>
            <ac:picMk id="22" creationId="{AAB18943-00FF-3C6A-C840-40978BEB194A}"/>
          </ac:picMkLst>
        </pc:picChg>
        <pc:picChg chg="add del mod modCrop">
          <ac:chgData name="Taylor Hall" userId="fe10c784174cc6c9" providerId="Windows Live" clId="Web-{14BCEF64-2770-4892-B799-EF6BEE128847}" dt="2024-04-08T02:50:52.982" v="1766"/>
          <ac:picMkLst>
            <pc:docMk/>
            <pc:sldMk cId="3270812052" sldId="256"/>
            <ac:picMk id="54" creationId="{9BC25634-038A-5A75-290A-8394BEB8FD4D}"/>
          </ac:picMkLst>
        </pc:picChg>
        <pc:picChg chg="add mod modCrop">
          <ac:chgData name="Taylor Hall" userId="fe10c784174cc6c9" providerId="Windows Live" clId="Web-{14BCEF64-2770-4892-B799-EF6BEE128847}" dt="2024-04-08T20:59:58.922" v="4987" actId="1076"/>
          <ac:picMkLst>
            <pc:docMk/>
            <pc:sldMk cId="3270812052" sldId="256"/>
            <ac:picMk id="54" creationId="{EB4C0B78-BA1C-B493-277E-7D1C64B1FA4F}"/>
          </ac:picMkLst>
        </pc:picChg>
        <pc:picChg chg="add del mod">
          <ac:chgData name="Taylor Hall" userId="fe10c784174cc6c9" providerId="Windows Live" clId="Web-{14BCEF64-2770-4892-B799-EF6BEE128847}" dt="2024-04-08T02:42:14.512" v="1763"/>
          <ac:picMkLst>
            <pc:docMk/>
            <pc:sldMk cId="3270812052" sldId="256"/>
            <ac:picMk id="55" creationId="{754502EA-FA41-F15E-24E7-8BA87FEC9205}"/>
          </ac:picMkLst>
        </pc:picChg>
        <pc:picChg chg="add mod modCrop">
          <ac:chgData name="Taylor Hall" userId="fe10c784174cc6c9" providerId="Windows Live" clId="Web-{14BCEF64-2770-4892-B799-EF6BEE128847}" dt="2024-04-08T20:59:59.016" v="4989" actId="1076"/>
          <ac:picMkLst>
            <pc:docMk/>
            <pc:sldMk cId="3270812052" sldId="256"/>
            <ac:picMk id="57" creationId="{4573A44A-CEF6-DC74-76AA-3F4FA83DD404}"/>
          </ac:picMkLst>
        </pc:picChg>
        <pc:picChg chg="add del mod modCrop">
          <ac:chgData name="Taylor Hall" userId="fe10c784174cc6c9" providerId="Windows Live" clId="Web-{14BCEF64-2770-4892-B799-EF6BEE128847}" dt="2024-04-08T20:59:59.110" v="4991" actId="1076"/>
          <ac:picMkLst>
            <pc:docMk/>
            <pc:sldMk cId="3270812052" sldId="256"/>
            <ac:picMk id="61" creationId="{4364D017-F230-95DF-10A6-EFC70B9DE5EB}"/>
          </ac:picMkLst>
        </pc:picChg>
        <pc:picChg chg="add mod modCrop">
          <ac:chgData name="Taylor Hall" userId="fe10c784174cc6c9" providerId="Windows Live" clId="Web-{14BCEF64-2770-4892-B799-EF6BEE128847}" dt="2024-04-08T20:59:59.157" v="4992" actId="1076"/>
          <ac:picMkLst>
            <pc:docMk/>
            <pc:sldMk cId="3270812052" sldId="256"/>
            <ac:picMk id="62" creationId="{2B920EDD-5B75-F0E2-9865-B4637063ADD2}"/>
          </ac:picMkLst>
        </pc:picChg>
      </pc:sldChg>
      <pc:sldChg chg="new del">
        <pc:chgData name="Taylor Hall" userId="fe10c784174cc6c9" providerId="Windows Live" clId="Web-{14BCEF64-2770-4892-B799-EF6BEE128847}" dt="2024-04-08T20:54:19.927" v="4962"/>
        <pc:sldMkLst>
          <pc:docMk/>
          <pc:sldMk cId="195428209" sldId="257"/>
        </pc:sldMkLst>
      </pc:sldChg>
      <pc:sldMasterChg chg="add del addSldLayout delSldLayout">
        <pc:chgData name="Taylor Hall" userId="fe10c784174cc6c9" providerId="Windows Live" clId="Web-{14BCEF64-2770-4892-B799-EF6BEE128847}" dt="2024-04-05T20:26:26.169" v="1408"/>
        <pc:sldMasterMkLst>
          <pc:docMk/>
          <pc:sldMasterMk cId="2672025266" sldId="2147483660"/>
        </pc:sldMasterMkLst>
        <pc:sldLayoutChg chg="add del">
          <pc:chgData name="Taylor Hall" userId="fe10c784174cc6c9" providerId="Windows Live" clId="Web-{14BCEF64-2770-4892-B799-EF6BEE128847}" dt="2024-04-05T20:26:26.169" v="1408"/>
          <pc:sldLayoutMkLst>
            <pc:docMk/>
            <pc:sldMasterMk cId="2672025266" sldId="2147483660"/>
            <pc:sldLayoutMk cId="521351121" sldId="2147483661"/>
          </pc:sldLayoutMkLst>
        </pc:sldLayoutChg>
        <pc:sldLayoutChg chg="add del">
          <pc:chgData name="Taylor Hall" userId="fe10c784174cc6c9" providerId="Windows Live" clId="Web-{14BCEF64-2770-4892-B799-EF6BEE128847}" dt="2024-04-05T20:26:26.169" v="1408"/>
          <pc:sldLayoutMkLst>
            <pc:docMk/>
            <pc:sldMasterMk cId="2672025266" sldId="2147483660"/>
            <pc:sldLayoutMk cId="1374700401" sldId="2147483662"/>
          </pc:sldLayoutMkLst>
        </pc:sldLayoutChg>
        <pc:sldLayoutChg chg="add del">
          <pc:chgData name="Taylor Hall" userId="fe10c784174cc6c9" providerId="Windows Live" clId="Web-{14BCEF64-2770-4892-B799-EF6BEE128847}" dt="2024-04-05T20:26:26.169" v="1408"/>
          <pc:sldLayoutMkLst>
            <pc:docMk/>
            <pc:sldMasterMk cId="2672025266" sldId="2147483660"/>
            <pc:sldLayoutMk cId="1205678520" sldId="2147483663"/>
          </pc:sldLayoutMkLst>
        </pc:sldLayoutChg>
        <pc:sldLayoutChg chg="add del">
          <pc:chgData name="Taylor Hall" userId="fe10c784174cc6c9" providerId="Windows Live" clId="Web-{14BCEF64-2770-4892-B799-EF6BEE128847}" dt="2024-04-05T20:26:26.169" v="1408"/>
          <pc:sldLayoutMkLst>
            <pc:docMk/>
            <pc:sldMasterMk cId="2672025266" sldId="2147483660"/>
            <pc:sldLayoutMk cId="773492524" sldId="2147483664"/>
          </pc:sldLayoutMkLst>
        </pc:sldLayoutChg>
        <pc:sldLayoutChg chg="add del">
          <pc:chgData name="Taylor Hall" userId="fe10c784174cc6c9" providerId="Windows Live" clId="Web-{14BCEF64-2770-4892-B799-EF6BEE128847}" dt="2024-04-05T20:26:26.169" v="1408"/>
          <pc:sldLayoutMkLst>
            <pc:docMk/>
            <pc:sldMasterMk cId="2672025266" sldId="2147483660"/>
            <pc:sldLayoutMk cId="3649536666" sldId="2147483665"/>
          </pc:sldLayoutMkLst>
        </pc:sldLayoutChg>
        <pc:sldLayoutChg chg="add del">
          <pc:chgData name="Taylor Hall" userId="fe10c784174cc6c9" providerId="Windows Live" clId="Web-{14BCEF64-2770-4892-B799-EF6BEE128847}" dt="2024-04-05T20:26:26.169" v="1408"/>
          <pc:sldLayoutMkLst>
            <pc:docMk/>
            <pc:sldMasterMk cId="2672025266" sldId="2147483660"/>
            <pc:sldLayoutMk cId="947827264" sldId="2147483666"/>
          </pc:sldLayoutMkLst>
        </pc:sldLayoutChg>
        <pc:sldLayoutChg chg="add del">
          <pc:chgData name="Taylor Hall" userId="fe10c784174cc6c9" providerId="Windows Live" clId="Web-{14BCEF64-2770-4892-B799-EF6BEE128847}" dt="2024-04-05T20:26:26.169" v="1408"/>
          <pc:sldLayoutMkLst>
            <pc:docMk/>
            <pc:sldMasterMk cId="2672025266" sldId="2147483660"/>
            <pc:sldLayoutMk cId="67447601" sldId="2147483667"/>
          </pc:sldLayoutMkLst>
        </pc:sldLayoutChg>
        <pc:sldLayoutChg chg="add del">
          <pc:chgData name="Taylor Hall" userId="fe10c784174cc6c9" providerId="Windows Live" clId="Web-{14BCEF64-2770-4892-B799-EF6BEE128847}" dt="2024-04-05T20:26:26.169" v="1408"/>
          <pc:sldLayoutMkLst>
            <pc:docMk/>
            <pc:sldMasterMk cId="2672025266" sldId="2147483660"/>
            <pc:sldLayoutMk cId="510480358" sldId="2147483668"/>
          </pc:sldLayoutMkLst>
        </pc:sldLayoutChg>
        <pc:sldLayoutChg chg="add del">
          <pc:chgData name="Taylor Hall" userId="fe10c784174cc6c9" providerId="Windows Live" clId="Web-{14BCEF64-2770-4892-B799-EF6BEE128847}" dt="2024-04-05T20:26:26.169" v="1408"/>
          <pc:sldLayoutMkLst>
            <pc:docMk/>
            <pc:sldMasterMk cId="2672025266" sldId="2147483660"/>
            <pc:sldLayoutMk cId="1908666657" sldId="2147483669"/>
          </pc:sldLayoutMkLst>
        </pc:sldLayoutChg>
        <pc:sldLayoutChg chg="add del">
          <pc:chgData name="Taylor Hall" userId="fe10c784174cc6c9" providerId="Windows Live" clId="Web-{14BCEF64-2770-4892-B799-EF6BEE128847}" dt="2024-04-05T20:26:26.169" v="1408"/>
          <pc:sldLayoutMkLst>
            <pc:docMk/>
            <pc:sldMasterMk cId="2672025266" sldId="2147483660"/>
            <pc:sldLayoutMk cId="3143559700" sldId="2147483670"/>
          </pc:sldLayoutMkLst>
        </pc:sldLayoutChg>
        <pc:sldLayoutChg chg="add del">
          <pc:chgData name="Taylor Hall" userId="fe10c784174cc6c9" providerId="Windows Live" clId="Web-{14BCEF64-2770-4892-B799-EF6BEE128847}" dt="2024-04-05T20:26:26.169" v="1408"/>
          <pc:sldLayoutMkLst>
            <pc:docMk/>
            <pc:sldMasterMk cId="2672025266" sldId="2147483660"/>
            <pc:sldLayoutMk cId="3761811275" sldId="2147483671"/>
          </pc:sldLayoutMkLst>
        </pc:sldLayoutChg>
      </pc:sldMasterChg>
      <pc:sldMasterChg chg="add del addSldLayout delSldLayout modSldLayout">
        <pc:chgData name="Taylor Hall" userId="fe10c784174cc6c9" providerId="Windows Live" clId="Web-{14BCEF64-2770-4892-B799-EF6BEE128847}" dt="2024-04-05T20:46:47.352" v="1558"/>
        <pc:sldMasterMkLst>
          <pc:docMk/>
          <pc:sldMasterMk cId="82851701" sldId="2147483672"/>
        </pc:sldMasterMkLst>
        <pc:sldLayoutChg chg="add del mod replId">
          <pc:chgData name="Taylor Hall" userId="fe10c784174cc6c9" providerId="Windows Live" clId="Web-{14BCEF64-2770-4892-B799-EF6BEE128847}" dt="2024-04-05T20:46:47.352" v="1558"/>
          <pc:sldLayoutMkLst>
            <pc:docMk/>
            <pc:sldMasterMk cId="82851701" sldId="2147483672"/>
            <pc:sldLayoutMk cId="3439372340" sldId="2147483673"/>
          </pc:sldLayoutMkLst>
        </pc:sldLayoutChg>
        <pc:sldLayoutChg chg="add del mod replId">
          <pc:chgData name="Taylor Hall" userId="fe10c784174cc6c9" providerId="Windows Live" clId="Web-{14BCEF64-2770-4892-B799-EF6BEE128847}" dt="2024-04-05T20:46:47.352" v="1558"/>
          <pc:sldLayoutMkLst>
            <pc:docMk/>
            <pc:sldMasterMk cId="82851701" sldId="2147483672"/>
            <pc:sldLayoutMk cId="1356867669" sldId="2147483674"/>
          </pc:sldLayoutMkLst>
        </pc:sldLayoutChg>
        <pc:sldLayoutChg chg="add del mod replId">
          <pc:chgData name="Taylor Hall" userId="fe10c784174cc6c9" providerId="Windows Live" clId="Web-{14BCEF64-2770-4892-B799-EF6BEE128847}" dt="2024-04-05T20:46:47.352" v="1558"/>
          <pc:sldLayoutMkLst>
            <pc:docMk/>
            <pc:sldMasterMk cId="82851701" sldId="2147483672"/>
            <pc:sldLayoutMk cId="3881719405" sldId="2147483675"/>
          </pc:sldLayoutMkLst>
        </pc:sldLayoutChg>
        <pc:sldLayoutChg chg="add del mod replId">
          <pc:chgData name="Taylor Hall" userId="fe10c784174cc6c9" providerId="Windows Live" clId="Web-{14BCEF64-2770-4892-B799-EF6BEE128847}" dt="2024-04-05T20:46:47.352" v="1558"/>
          <pc:sldLayoutMkLst>
            <pc:docMk/>
            <pc:sldMasterMk cId="82851701" sldId="2147483672"/>
            <pc:sldLayoutMk cId="4125146527" sldId="2147483676"/>
          </pc:sldLayoutMkLst>
        </pc:sldLayoutChg>
        <pc:sldLayoutChg chg="add del mod replId">
          <pc:chgData name="Taylor Hall" userId="fe10c784174cc6c9" providerId="Windows Live" clId="Web-{14BCEF64-2770-4892-B799-EF6BEE128847}" dt="2024-04-05T20:46:47.352" v="1558"/>
          <pc:sldLayoutMkLst>
            <pc:docMk/>
            <pc:sldMasterMk cId="82851701" sldId="2147483672"/>
            <pc:sldLayoutMk cId="4066287958" sldId="2147483677"/>
          </pc:sldLayoutMkLst>
        </pc:sldLayoutChg>
        <pc:sldLayoutChg chg="add del mod replId">
          <pc:chgData name="Taylor Hall" userId="fe10c784174cc6c9" providerId="Windows Live" clId="Web-{14BCEF64-2770-4892-B799-EF6BEE128847}" dt="2024-04-05T20:46:47.352" v="1558"/>
          <pc:sldLayoutMkLst>
            <pc:docMk/>
            <pc:sldMasterMk cId="82851701" sldId="2147483672"/>
            <pc:sldLayoutMk cId="1171460811" sldId="2147483678"/>
          </pc:sldLayoutMkLst>
        </pc:sldLayoutChg>
        <pc:sldLayoutChg chg="add del mod replId">
          <pc:chgData name="Taylor Hall" userId="fe10c784174cc6c9" providerId="Windows Live" clId="Web-{14BCEF64-2770-4892-B799-EF6BEE128847}" dt="2024-04-05T20:46:47.352" v="1558"/>
          <pc:sldLayoutMkLst>
            <pc:docMk/>
            <pc:sldMasterMk cId="82851701" sldId="2147483672"/>
            <pc:sldLayoutMk cId="4272119472" sldId="2147483679"/>
          </pc:sldLayoutMkLst>
        </pc:sldLayoutChg>
        <pc:sldLayoutChg chg="add del mod replId">
          <pc:chgData name="Taylor Hall" userId="fe10c784174cc6c9" providerId="Windows Live" clId="Web-{14BCEF64-2770-4892-B799-EF6BEE128847}" dt="2024-04-05T20:46:47.352" v="1558"/>
          <pc:sldLayoutMkLst>
            <pc:docMk/>
            <pc:sldMasterMk cId="82851701" sldId="2147483672"/>
            <pc:sldLayoutMk cId="1215974282" sldId="2147483680"/>
          </pc:sldLayoutMkLst>
        </pc:sldLayoutChg>
        <pc:sldLayoutChg chg="add del mod replId">
          <pc:chgData name="Taylor Hall" userId="fe10c784174cc6c9" providerId="Windows Live" clId="Web-{14BCEF64-2770-4892-B799-EF6BEE128847}" dt="2024-04-05T20:46:47.352" v="1558"/>
          <pc:sldLayoutMkLst>
            <pc:docMk/>
            <pc:sldMasterMk cId="82851701" sldId="2147483672"/>
            <pc:sldLayoutMk cId="897887491" sldId="2147483681"/>
          </pc:sldLayoutMkLst>
        </pc:sldLayoutChg>
        <pc:sldLayoutChg chg="add del mod replId">
          <pc:chgData name="Taylor Hall" userId="fe10c784174cc6c9" providerId="Windows Live" clId="Web-{14BCEF64-2770-4892-B799-EF6BEE128847}" dt="2024-04-05T20:46:47.352" v="1558"/>
          <pc:sldLayoutMkLst>
            <pc:docMk/>
            <pc:sldMasterMk cId="82851701" sldId="2147483672"/>
            <pc:sldLayoutMk cId="714010728" sldId="2147483682"/>
          </pc:sldLayoutMkLst>
        </pc:sldLayoutChg>
        <pc:sldLayoutChg chg="add del mod replId">
          <pc:chgData name="Taylor Hall" userId="fe10c784174cc6c9" providerId="Windows Live" clId="Web-{14BCEF64-2770-4892-B799-EF6BEE128847}" dt="2024-04-05T20:46:47.352" v="1558"/>
          <pc:sldLayoutMkLst>
            <pc:docMk/>
            <pc:sldMasterMk cId="82851701" sldId="2147483672"/>
            <pc:sldLayoutMk cId="1950768075" sldId="2147483683"/>
          </pc:sldLayoutMkLst>
        </pc:sldLayoutChg>
      </pc:sldMasterChg>
      <pc:sldMasterChg chg="add del addSldLayout delSldLayout modSldLayout">
        <pc:chgData name="Taylor Hall" userId="fe10c784174cc6c9" providerId="Windows Live" clId="Web-{14BCEF64-2770-4892-B799-EF6BEE128847}" dt="2024-04-05T20:26:17.965" v="1407"/>
        <pc:sldMasterMkLst>
          <pc:docMk/>
          <pc:sldMasterMk cId="1256366750" sldId="2147483672"/>
        </pc:sldMasterMkLst>
        <pc:sldLayoutChg chg="add del mod replId">
          <pc:chgData name="Taylor Hall" userId="fe10c784174cc6c9" providerId="Windows Live" clId="Web-{14BCEF64-2770-4892-B799-EF6BEE128847}" dt="2024-04-05T20:26:17.965" v="1407"/>
          <pc:sldLayoutMkLst>
            <pc:docMk/>
            <pc:sldMasterMk cId="1256366750" sldId="2147483672"/>
            <pc:sldLayoutMk cId="785871744" sldId="2147483673"/>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2858613623" sldId="2147483674"/>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1294539428" sldId="2147483675"/>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496478658" sldId="2147483676"/>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2883991744" sldId="2147483677"/>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3728790019" sldId="2147483678"/>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3161341773" sldId="2147483679"/>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174362012" sldId="2147483680"/>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4091371796" sldId="2147483681"/>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3256521901" sldId="2147483682"/>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808515968" sldId="2147483683"/>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1164195407" sldId="2147483684"/>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2382208419" sldId="2147483685"/>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1931829713" sldId="2147483686"/>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4195471264" sldId="2147483687"/>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1094902554" sldId="2147483688"/>
          </pc:sldLayoutMkLst>
        </pc:sldLayoutChg>
        <pc:sldLayoutChg chg="add del mod replId">
          <pc:chgData name="Taylor Hall" userId="fe10c784174cc6c9" providerId="Windows Live" clId="Web-{14BCEF64-2770-4892-B799-EF6BEE128847}" dt="2024-04-05T20:26:17.965" v="1407"/>
          <pc:sldLayoutMkLst>
            <pc:docMk/>
            <pc:sldMasterMk cId="1256366750" sldId="2147483672"/>
            <pc:sldLayoutMk cId="1351132789" sldId="2147483689"/>
          </pc:sldLayoutMkLst>
        </pc:sldLayoutChg>
      </pc:sldMasterChg>
      <pc:sldMasterChg chg="add addSldLayout modSldLayout">
        <pc:chgData name="Taylor Hall" userId="fe10c784174cc6c9" providerId="Windows Live" clId="Web-{14BCEF64-2770-4892-B799-EF6BEE128847}" dt="2024-04-05T20:46:47.352" v="1558"/>
        <pc:sldMasterMkLst>
          <pc:docMk/>
          <pc:sldMasterMk cId="12834252" sldId="2147483684"/>
        </pc:sldMasterMkLst>
        <pc:sldLayoutChg chg="add mod replId">
          <pc:chgData name="Taylor Hall" userId="fe10c784174cc6c9" providerId="Windows Live" clId="Web-{14BCEF64-2770-4892-B799-EF6BEE128847}" dt="2024-04-05T20:46:47.352" v="1558"/>
          <pc:sldLayoutMkLst>
            <pc:docMk/>
            <pc:sldMasterMk cId="12834252" sldId="2147483684"/>
            <pc:sldLayoutMk cId="2622941120" sldId="2147483685"/>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2201266937" sldId="2147483686"/>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1211591096" sldId="2147483687"/>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3687454096" sldId="2147483688"/>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3910565543" sldId="2147483689"/>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1140034081" sldId="2147483690"/>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3261179590" sldId="2147483691"/>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571606208" sldId="2147483692"/>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4149094157" sldId="2147483693"/>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3714499926" sldId="2147483694"/>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2703302407" sldId="2147483695"/>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1112453411" sldId="2147483696"/>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1917064760" sldId="2147483697"/>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574335487" sldId="2147483698"/>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2193029173" sldId="2147483699"/>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4163120375" sldId="2147483700"/>
          </pc:sldLayoutMkLst>
        </pc:sldLayoutChg>
        <pc:sldLayoutChg chg="add mod replId">
          <pc:chgData name="Taylor Hall" userId="fe10c784174cc6c9" providerId="Windows Live" clId="Web-{14BCEF64-2770-4892-B799-EF6BEE128847}" dt="2024-04-05T20:46:47.352" v="1558"/>
          <pc:sldLayoutMkLst>
            <pc:docMk/>
            <pc:sldMasterMk cId="12834252" sldId="2147483684"/>
            <pc:sldLayoutMk cId="3173261120" sldId="2147483701"/>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20807681" y="5615669"/>
            <a:ext cx="23111208" cy="23970250"/>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2560323" y="2560322"/>
            <a:ext cx="29542622" cy="14996165"/>
          </a:xfrm>
        </p:spPr>
        <p:txBody>
          <a:bodyPr anchor="b">
            <a:normAutofit/>
          </a:bodyPr>
          <a:lstStyle>
            <a:lvl1pPr algn="l">
              <a:defRPr sz="5867">
                <a:effectLst/>
              </a:defRPr>
            </a:lvl1pPr>
          </a:lstStyle>
          <a:p>
            <a:r>
              <a:rPr lang="en-US" dirty="0"/>
              <a:t>Click to edit Master title style</a:t>
            </a:r>
          </a:p>
        </p:txBody>
      </p:sp>
      <p:sp>
        <p:nvSpPr>
          <p:cNvPr id="3" name="Subtitle 2"/>
          <p:cNvSpPr>
            <a:spLocks noGrp="1"/>
          </p:cNvSpPr>
          <p:nvPr>
            <p:ph type="subTitle" idx="1"/>
          </p:nvPr>
        </p:nvSpPr>
        <p:spPr>
          <a:xfrm>
            <a:off x="2560320" y="18450566"/>
            <a:ext cx="23780400" cy="9184637"/>
          </a:xfrm>
        </p:spPr>
        <p:txBody>
          <a:bodyPr anchor="t">
            <a:normAutofit/>
          </a:bodyPr>
          <a:lstStyle>
            <a:lvl1pPr marL="0" indent="0" algn="l">
              <a:buNone/>
              <a:defRPr sz="2667">
                <a:solidFill>
                  <a:schemeClr val="bg2">
                    <a:lumMod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22941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60322" y="21579840"/>
            <a:ext cx="31463362" cy="7315200"/>
          </a:xfrm>
        </p:spPr>
        <p:txBody>
          <a:bodyPr/>
          <a:lstStyle/>
          <a:p>
            <a:r>
              <a:rPr lang="en-US" dirty="0"/>
              <a:t>Click to edit Master title style</a:t>
            </a:r>
          </a:p>
        </p:txBody>
      </p:sp>
      <p:sp>
        <p:nvSpPr>
          <p:cNvPr id="3" name="Content Placeholder 2"/>
          <p:cNvSpPr>
            <a:spLocks noGrp="1"/>
          </p:cNvSpPr>
          <p:nvPr>
            <p:ph idx="1"/>
          </p:nvPr>
        </p:nvSpPr>
        <p:spPr>
          <a:xfrm>
            <a:off x="2560322" y="2560320"/>
            <a:ext cx="31463362" cy="18084816"/>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01266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60320" y="9509757"/>
            <a:ext cx="30731846" cy="11135362"/>
          </a:xfrm>
        </p:spPr>
        <p:txBody>
          <a:bodyPr anchor="b">
            <a:normAutofit/>
          </a:bodyPr>
          <a:lstStyle>
            <a:lvl1pPr algn="l">
              <a:defRPr sz="4267" b="0" cap="all"/>
            </a:lvl1pPr>
          </a:lstStyle>
          <a:p>
            <a:r>
              <a:rPr lang="en-US" dirty="0"/>
              <a:t>Click to edit Master title style</a:t>
            </a:r>
          </a:p>
        </p:txBody>
      </p:sp>
      <p:sp>
        <p:nvSpPr>
          <p:cNvPr id="3" name="Text Placeholder 2"/>
          <p:cNvSpPr>
            <a:spLocks noGrp="1"/>
          </p:cNvSpPr>
          <p:nvPr>
            <p:ph type="body" idx="1"/>
          </p:nvPr>
        </p:nvSpPr>
        <p:spPr>
          <a:xfrm>
            <a:off x="2560322" y="21539201"/>
            <a:ext cx="30731842" cy="7355842"/>
          </a:xfrm>
        </p:spPr>
        <p:txBody>
          <a:bodyPr anchor="t">
            <a:normAutofit/>
          </a:bodyPr>
          <a:lstStyle>
            <a:lvl1pPr marL="0" indent="0" algn="l">
              <a:buNone/>
              <a:defRPr sz="2400">
                <a:solidFill>
                  <a:schemeClr val="bg2">
                    <a:lumMod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11591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60322" y="21579840"/>
            <a:ext cx="31463362" cy="7315200"/>
          </a:xfrm>
        </p:spPr>
        <p:txBody>
          <a:bodyPr>
            <a:normAutofit/>
          </a:bodyPr>
          <a:lstStyle>
            <a:lvl1pPr>
              <a:defRPr sz="4267"/>
            </a:lvl1pPr>
          </a:lstStyle>
          <a:p>
            <a:r>
              <a:rPr lang="en-US" dirty="0"/>
              <a:t>Click to edit Master title style</a:t>
            </a:r>
          </a:p>
        </p:txBody>
      </p:sp>
      <p:sp>
        <p:nvSpPr>
          <p:cNvPr id="11" name="Content Placeholder 3"/>
          <p:cNvSpPr>
            <a:spLocks noGrp="1"/>
          </p:cNvSpPr>
          <p:nvPr>
            <p:ph sz="half" idx="13"/>
          </p:nvPr>
        </p:nvSpPr>
        <p:spPr>
          <a:xfrm>
            <a:off x="2560322" y="2560322"/>
            <a:ext cx="18959842" cy="18084802"/>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5"/>
          <p:cNvSpPr>
            <a:spLocks noGrp="1"/>
          </p:cNvSpPr>
          <p:nvPr>
            <p:ph sz="quarter" idx="4"/>
          </p:nvPr>
        </p:nvSpPr>
        <p:spPr>
          <a:xfrm>
            <a:off x="22379338" y="2560320"/>
            <a:ext cx="18951542" cy="18044160"/>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87454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322" y="21579840"/>
            <a:ext cx="31463362" cy="7315200"/>
          </a:xfrm>
        </p:spPr>
        <p:txBody>
          <a:bodyPr>
            <a:normAutofit/>
          </a:bodyPr>
          <a:lstStyle>
            <a:lvl1pPr>
              <a:defRPr sz="4267"/>
            </a:lvl1pPr>
          </a:lstStyle>
          <a:p>
            <a:r>
              <a:rPr lang="en-US" dirty="0"/>
              <a:t>Click to edit Master title style</a:t>
            </a:r>
          </a:p>
        </p:txBody>
      </p:sp>
      <p:sp>
        <p:nvSpPr>
          <p:cNvPr id="3" name="Text Placeholder 2"/>
          <p:cNvSpPr>
            <a:spLocks noGrp="1"/>
          </p:cNvSpPr>
          <p:nvPr>
            <p:ph type="body" idx="1"/>
          </p:nvPr>
        </p:nvSpPr>
        <p:spPr>
          <a:xfrm>
            <a:off x="3657605" y="2560320"/>
            <a:ext cx="17840957" cy="2926080"/>
          </a:xfrm>
        </p:spPr>
        <p:txBody>
          <a:bodyPr anchor="b">
            <a:noAutofit/>
          </a:bodyPr>
          <a:lstStyle>
            <a:lvl1pPr marL="0" indent="0">
              <a:buNone/>
              <a:defRPr sz="3200" b="0" cap="all">
                <a:solidFill>
                  <a:schemeClr val="tx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2560317" y="5486402"/>
            <a:ext cx="18938242" cy="15158722"/>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23304079" y="2720342"/>
            <a:ext cx="18067445" cy="2766058"/>
          </a:xfrm>
        </p:spPr>
        <p:txBody>
          <a:bodyPr anchor="b">
            <a:noAutofit/>
          </a:bodyPr>
          <a:lstStyle>
            <a:lvl1pPr marL="0" indent="0">
              <a:buNone/>
              <a:defRPr sz="3200" b="0" cap="all">
                <a:solidFill>
                  <a:schemeClr val="tx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22379340" y="5486400"/>
            <a:ext cx="18992184" cy="15118080"/>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10565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60322" y="21579840"/>
            <a:ext cx="31463362" cy="7315200"/>
          </a:xfrm>
        </p:spPr>
        <p:txBody>
          <a:bodyPr>
            <a:normAutofit/>
          </a:bodyPr>
          <a:lstStyle>
            <a:lvl1pPr>
              <a:defRPr sz="4267"/>
            </a:lvl1p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40034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61179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009602" y="2560320"/>
            <a:ext cx="15361920" cy="7315200"/>
          </a:xfrm>
        </p:spPr>
        <p:txBody>
          <a:bodyPr anchor="b">
            <a:normAutofit/>
          </a:bodyPr>
          <a:lstStyle>
            <a:lvl1pPr algn="l">
              <a:defRPr sz="2667" b="0"/>
            </a:lvl1pPr>
          </a:lstStyle>
          <a:p>
            <a:r>
              <a:rPr lang="en-US" dirty="0"/>
              <a:t>Click to edit Master title style</a:t>
            </a:r>
          </a:p>
        </p:txBody>
      </p:sp>
      <p:sp>
        <p:nvSpPr>
          <p:cNvPr id="3" name="Content Placeholder 2"/>
          <p:cNvSpPr>
            <a:spLocks noGrp="1"/>
          </p:cNvSpPr>
          <p:nvPr>
            <p:ph idx="1"/>
          </p:nvPr>
        </p:nvSpPr>
        <p:spPr>
          <a:xfrm>
            <a:off x="2560318" y="2560320"/>
            <a:ext cx="21306024" cy="26334720"/>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6009602" y="10607052"/>
            <a:ext cx="15361920" cy="10038082"/>
          </a:xfrm>
        </p:spPr>
        <p:txBody>
          <a:bodyPr anchor="t">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1606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579840" y="6949440"/>
            <a:ext cx="17103638" cy="5486400"/>
          </a:xfrm>
        </p:spPr>
        <p:txBody>
          <a:bodyPr anchor="b">
            <a:normAutofit/>
          </a:bodyPr>
          <a:lstStyle>
            <a:lvl1pPr algn="l">
              <a:defRPr sz="3200" b="0"/>
            </a:lvl1pPr>
          </a:lstStyle>
          <a:p>
            <a:r>
              <a:rPr lang="en-US" dirty="0"/>
              <a:t>Click to edit Master title style</a:t>
            </a:r>
          </a:p>
        </p:txBody>
      </p:sp>
      <p:sp>
        <p:nvSpPr>
          <p:cNvPr id="17" name="Picture Placeholder 2"/>
          <p:cNvSpPr>
            <a:spLocks noGrp="1" noChangeAspect="1"/>
          </p:cNvSpPr>
          <p:nvPr>
            <p:ph type="pic" idx="13"/>
          </p:nvPr>
        </p:nvSpPr>
        <p:spPr>
          <a:xfrm>
            <a:off x="3657600" y="4389120"/>
            <a:ext cx="15748675" cy="2304288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2133"/>
            </a:lvl1pPr>
            <a:lvl2pPr marL="609585" indent="0">
              <a:buNone/>
              <a:defRPr sz="2133"/>
            </a:lvl2pPr>
            <a:lvl3pPr marL="1219170" indent="0">
              <a:buNone/>
              <a:defRPr sz="2133"/>
            </a:lvl3pPr>
            <a:lvl4pPr marL="1828754" indent="0">
              <a:buNone/>
              <a:defRPr sz="2133"/>
            </a:lvl4pPr>
            <a:lvl5pPr marL="2438339" indent="0">
              <a:buNone/>
              <a:defRPr sz="2133"/>
            </a:lvl5pPr>
            <a:lvl6pPr marL="3047924" indent="0">
              <a:buNone/>
              <a:defRPr sz="2133"/>
            </a:lvl6pPr>
            <a:lvl7pPr marL="3657509" indent="0">
              <a:buNone/>
              <a:defRPr sz="2133"/>
            </a:lvl7pPr>
            <a:lvl8pPr marL="4267093" indent="0">
              <a:buNone/>
              <a:defRPr sz="2133"/>
            </a:lvl8pPr>
            <a:lvl9pPr marL="4876678" indent="0">
              <a:buNone/>
              <a:defRPr sz="2133"/>
            </a:lvl9pPr>
          </a:lstStyle>
          <a:p>
            <a:endParaRPr lang="en-US" dirty="0"/>
          </a:p>
        </p:txBody>
      </p:sp>
      <p:sp>
        <p:nvSpPr>
          <p:cNvPr id="4" name="Text Placeholder 3"/>
          <p:cNvSpPr>
            <a:spLocks noGrp="1"/>
          </p:cNvSpPr>
          <p:nvPr>
            <p:ph type="body" sz="half" idx="2"/>
          </p:nvPr>
        </p:nvSpPr>
        <p:spPr>
          <a:xfrm>
            <a:off x="21580932" y="13167360"/>
            <a:ext cx="17108270" cy="9997440"/>
          </a:xfrm>
        </p:spPr>
        <p:txBody>
          <a:bodyPr anchor="t">
            <a:normAutofit/>
          </a:bodyPr>
          <a:lstStyle>
            <a:lvl1pPr marL="0" indent="0">
              <a:buNone/>
              <a:defRPr sz="2400"/>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6" name="Footer Placeholder 5"/>
          <p:cNvSpPr>
            <a:spLocks noGrp="1"/>
          </p:cNvSpPr>
          <p:nvPr>
            <p:ph type="ftr" sz="quarter" idx="11"/>
          </p:nvPr>
        </p:nvSpPr>
        <p:spPr>
          <a:xfrm>
            <a:off x="2560320" y="29626562"/>
            <a:ext cx="27896275" cy="1752600"/>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49094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2" y="21579840"/>
            <a:ext cx="31463362" cy="7315200"/>
          </a:xfrm>
        </p:spPr>
        <p:txBody>
          <a:bodyPr/>
          <a:lstStyle/>
          <a:p>
            <a:r>
              <a:rPr lang="en-US" dirty="0"/>
              <a:t>Click to edit Master title style</a:t>
            </a:r>
          </a:p>
        </p:txBody>
      </p:sp>
      <p:sp>
        <p:nvSpPr>
          <p:cNvPr id="6" name="Picture Placeholder 2"/>
          <p:cNvSpPr>
            <a:spLocks noGrp="1" noChangeAspect="1"/>
          </p:cNvSpPr>
          <p:nvPr>
            <p:ph type="pic" idx="13"/>
          </p:nvPr>
        </p:nvSpPr>
        <p:spPr>
          <a:xfrm>
            <a:off x="2560320" y="2560320"/>
            <a:ext cx="38770560" cy="1499616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2133"/>
            </a:lvl1pPr>
            <a:lvl2pPr marL="609585" indent="0">
              <a:buNone/>
              <a:defRPr sz="2133"/>
            </a:lvl2pPr>
            <a:lvl3pPr marL="1219170" indent="0">
              <a:buNone/>
              <a:defRPr sz="2133"/>
            </a:lvl3pPr>
            <a:lvl4pPr marL="1828754" indent="0">
              <a:buNone/>
              <a:defRPr sz="2133"/>
            </a:lvl4pPr>
            <a:lvl5pPr marL="2438339" indent="0">
              <a:buNone/>
              <a:defRPr sz="2133"/>
            </a:lvl5pPr>
            <a:lvl6pPr marL="3047924" indent="0">
              <a:buNone/>
              <a:defRPr sz="2133"/>
            </a:lvl6pPr>
            <a:lvl7pPr marL="3657509" indent="0">
              <a:buNone/>
              <a:defRPr sz="2133"/>
            </a:lvl7pPr>
            <a:lvl8pPr marL="4267093" indent="0">
              <a:buNone/>
              <a:defRPr sz="2133"/>
            </a:lvl8pPr>
            <a:lvl9pPr marL="4876678" indent="0">
              <a:buNone/>
              <a:defRPr sz="2133"/>
            </a:lvl9pPr>
          </a:lstStyle>
          <a:p>
            <a:endParaRPr lang="en-US" dirty="0"/>
          </a:p>
        </p:txBody>
      </p:sp>
      <p:sp>
        <p:nvSpPr>
          <p:cNvPr id="9" name="Text Placeholder 9"/>
          <p:cNvSpPr>
            <a:spLocks noGrp="1"/>
          </p:cNvSpPr>
          <p:nvPr>
            <p:ph type="body" sz="quarter" idx="14"/>
          </p:nvPr>
        </p:nvSpPr>
        <p:spPr>
          <a:xfrm>
            <a:off x="3657609" y="18450562"/>
            <a:ext cx="34950394" cy="2194560"/>
          </a:xfrm>
        </p:spPr>
        <p:txBody>
          <a:bodyPr anchor="t">
            <a:normAutofit/>
          </a:bodyPr>
          <a:lstStyle>
            <a:lvl1pPr marL="0" indent="0">
              <a:buFontTx/>
              <a:buNone/>
              <a:defRPr sz="2133"/>
            </a:lvl1pPr>
            <a:lvl2pPr marL="609585" indent="0">
              <a:buFontTx/>
              <a:buNone/>
              <a:defRPr/>
            </a:lvl2pPr>
            <a:lvl3pPr marL="1219170" indent="0">
              <a:buFontTx/>
              <a:buNone/>
              <a:defRPr/>
            </a:lvl3pPr>
            <a:lvl4pPr marL="1828754" indent="0">
              <a:buFontTx/>
              <a:buNone/>
              <a:defRPr/>
            </a:lvl4pPr>
            <a:lvl5pPr marL="2438339" indent="0">
              <a:buFontTx/>
              <a:buNone/>
              <a:defRPr/>
            </a:lvl5pPr>
          </a:lstStyle>
          <a:p>
            <a:pPr lvl="0"/>
            <a:r>
              <a:rPr lang="en-US" dirty="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14499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0" y="2560320"/>
            <a:ext cx="38770560" cy="13898880"/>
          </a:xfrm>
        </p:spPr>
        <p:txBody>
          <a:bodyPr anchor="ctr">
            <a:normAutofit/>
          </a:bodyPr>
          <a:lstStyle>
            <a:lvl1pPr algn="l">
              <a:defRPr sz="3733" b="0" cap="all"/>
            </a:lvl1pPr>
          </a:lstStyle>
          <a:p>
            <a:r>
              <a:rPr lang="en-US" dirty="0"/>
              <a:t>Click to edit Master title style</a:t>
            </a:r>
          </a:p>
        </p:txBody>
      </p:sp>
      <p:sp>
        <p:nvSpPr>
          <p:cNvPr id="3" name="Text Placeholder 2"/>
          <p:cNvSpPr>
            <a:spLocks noGrp="1"/>
          </p:cNvSpPr>
          <p:nvPr>
            <p:ph type="body" idx="1"/>
          </p:nvPr>
        </p:nvSpPr>
        <p:spPr>
          <a:xfrm>
            <a:off x="2560320" y="19751040"/>
            <a:ext cx="30641050" cy="9144000"/>
          </a:xfrm>
        </p:spPr>
        <p:txBody>
          <a:bodyPr anchor="ctr">
            <a:normAutofit/>
          </a:bodyPr>
          <a:lstStyle>
            <a:lvl1pPr marL="0" indent="0" algn="l">
              <a:buNone/>
              <a:defRPr sz="2400">
                <a:solidFill>
                  <a:schemeClr val="bg2">
                    <a:lumMod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3302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10161" y="2560320"/>
            <a:ext cx="32926978" cy="13898880"/>
          </a:xfrm>
        </p:spPr>
        <p:txBody>
          <a:bodyPr anchor="ctr">
            <a:normAutofit/>
          </a:bodyPr>
          <a:lstStyle>
            <a:lvl1pPr algn="l">
              <a:defRPr sz="3733" b="0" cap="all">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5120642" y="16459200"/>
            <a:ext cx="30731842" cy="2316480"/>
          </a:xfrm>
        </p:spPr>
        <p:txBody>
          <a:bodyPr anchor="ctr"/>
          <a:lstStyle>
            <a:lvl1pPr marL="0" indent="0">
              <a:buFontTx/>
              <a:buNone/>
              <a:defRPr/>
            </a:lvl1pPr>
            <a:lvl2pPr marL="609585" indent="0">
              <a:buFontTx/>
              <a:buNone/>
              <a:defRPr/>
            </a:lvl2pPr>
            <a:lvl3pPr marL="1219170" indent="0">
              <a:buFontTx/>
              <a:buNone/>
              <a:defRPr/>
            </a:lvl3pPr>
            <a:lvl4pPr marL="1828754" indent="0">
              <a:buFontTx/>
              <a:buNone/>
              <a:defRPr/>
            </a:lvl4pPr>
            <a:lvl5pPr marL="2438339"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2560322" y="20645136"/>
            <a:ext cx="30635333" cy="8249904"/>
          </a:xfrm>
        </p:spPr>
        <p:txBody>
          <a:bodyPr anchor="ctr">
            <a:normAutofit/>
          </a:bodyPr>
          <a:lstStyle>
            <a:lvl1pPr marL="0" indent="0" algn="l">
              <a:buNone/>
              <a:defRPr sz="2667">
                <a:solidFill>
                  <a:schemeClr val="bg2">
                    <a:lumMod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1097283" y="3410995"/>
            <a:ext cx="2195131" cy="2806925"/>
          </a:xfrm>
          <a:prstGeom prst="rect">
            <a:avLst/>
          </a:prstGeom>
        </p:spPr>
        <p:txBody>
          <a:bodyPr vert="horz" lIns="121920" tIns="60960" rIns="121920" bIns="60960" rtlCol="0" anchor="ctr">
            <a:noAutofit/>
          </a:bodyPr>
          <a:lstStyle/>
          <a:p>
            <a:pPr lvl="0"/>
            <a:r>
              <a:rPr lang="en-US" sz="10666" dirty="0">
                <a:solidFill>
                  <a:schemeClr val="tx1"/>
                </a:solidFill>
                <a:effectLst/>
              </a:rPr>
              <a:t>“</a:t>
            </a:r>
          </a:p>
        </p:txBody>
      </p:sp>
      <p:sp>
        <p:nvSpPr>
          <p:cNvPr id="15" name="TextBox 14"/>
          <p:cNvSpPr txBox="1"/>
          <p:nvPr/>
        </p:nvSpPr>
        <p:spPr>
          <a:xfrm>
            <a:off x="36941763" y="13289285"/>
            <a:ext cx="2195131" cy="2806925"/>
          </a:xfrm>
          <a:prstGeom prst="rect">
            <a:avLst/>
          </a:prstGeom>
        </p:spPr>
        <p:txBody>
          <a:bodyPr vert="horz" lIns="121920" tIns="60960" rIns="121920" bIns="60960" rtlCol="0" anchor="ctr">
            <a:noAutofit/>
          </a:bodyPr>
          <a:lstStyle/>
          <a:p>
            <a:pPr lvl="0" algn="r"/>
            <a:r>
              <a:rPr lang="en-US" sz="10666" dirty="0">
                <a:solidFill>
                  <a:schemeClr val="tx1"/>
                </a:solidFill>
                <a:effectLst/>
              </a:rPr>
              <a:t>”</a:t>
            </a:r>
          </a:p>
        </p:txBody>
      </p:sp>
    </p:spTree>
    <p:extLst>
      <p:ext uri="{BB962C8B-B14F-4D97-AF65-F5344CB8AC3E}">
        <p14:creationId xmlns:p14="http://schemas.microsoft.com/office/powerpoint/2010/main" val="1112453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60322" y="16459200"/>
            <a:ext cx="30635333" cy="8147520"/>
          </a:xfrm>
        </p:spPr>
        <p:txBody>
          <a:bodyPr anchor="b">
            <a:normAutofit/>
          </a:bodyPr>
          <a:lstStyle>
            <a:lvl1pPr algn="l">
              <a:defRPr sz="3733" b="0" cap="all"/>
            </a:lvl1pPr>
          </a:lstStyle>
          <a:p>
            <a:r>
              <a:rPr lang="en-US" dirty="0"/>
              <a:t>Click to edit Master title style</a:t>
            </a:r>
          </a:p>
        </p:txBody>
      </p:sp>
      <p:sp>
        <p:nvSpPr>
          <p:cNvPr id="3" name="Text Placeholder 2"/>
          <p:cNvSpPr>
            <a:spLocks noGrp="1"/>
          </p:cNvSpPr>
          <p:nvPr>
            <p:ph type="body" idx="1"/>
          </p:nvPr>
        </p:nvSpPr>
        <p:spPr>
          <a:xfrm>
            <a:off x="2560320" y="24638307"/>
            <a:ext cx="30641050" cy="4256731"/>
          </a:xfrm>
        </p:spPr>
        <p:txBody>
          <a:bodyPr anchor="t">
            <a:normAutofit/>
          </a:bodyPr>
          <a:lstStyle>
            <a:lvl1pPr marL="0" indent="0" algn="l">
              <a:buNone/>
              <a:defRPr sz="2400">
                <a:solidFill>
                  <a:schemeClr val="bg2">
                    <a:lumMod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17064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4110163" y="2560320"/>
            <a:ext cx="32926973" cy="13898880"/>
          </a:xfrm>
        </p:spPr>
        <p:txBody>
          <a:bodyPr anchor="ctr">
            <a:normAutofit/>
          </a:bodyPr>
          <a:lstStyle>
            <a:lvl1pPr algn="l">
              <a:defRPr sz="3733" b="0" cap="all">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2560322" y="18653760"/>
            <a:ext cx="30635333" cy="5039357"/>
          </a:xfrm>
        </p:spPr>
        <p:txBody>
          <a:bodyPr vert="horz" lIns="91440" tIns="45720" rIns="91440" bIns="45720" rtlCol="0" anchor="b">
            <a:normAutofit/>
          </a:bodyPr>
          <a:lstStyle>
            <a:lvl1pPr>
              <a:buNone/>
              <a:defRPr lang="en-US" sz="2667" b="0" cap="all"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2560320" y="23774400"/>
            <a:ext cx="30635328" cy="5120640"/>
          </a:xfrm>
        </p:spPr>
        <p:txBody>
          <a:bodyPr anchor="t">
            <a:normAutofit/>
          </a:bodyPr>
          <a:lstStyle>
            <a:lvl1pPr marL="0" indent="0" algn="l">
              <a:buNone/>
              <a:defRPr sz="2400">
                <a:solidFill>
                  <a:schemeClr val="bg2">
                    <a:lumMod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1097283" y="3410995"/>
            <a:ext cx="2195131" cy="2806925"/>
          </a:xfrm>
          <a:prstGeom prst="rect">
            <a:avLst/>
          </a:prstGeom>
        </p:spPr>
        <p:txBody>
          <a:bodyPr vert="horz" lIns="121920" tIns="60960" rIns="121920" bIns="60960" rtlCol="0" anchor="ctr">
            <a:noAutofit/>
          </a:bodyPr>
          <a:lstStyle/>
          <a:p>
            <a:pPr lvl="0"/>
            <a:r>
              <a:rPr lang="en-US" sz="10666" dirty="0">
                <a:solidFill>
                  <a:schemeClr val="tx1"/>
                </a:solidFill>
                <a:effectLst/>
              </a:rPr>
              <a:t>“</a:t>
            </a:r>
          </a:p>
        </p:txBody>
      </p:sp>
      <p:sp>
        <p:nvSpPr>
          <p:cNvPr id="15" name="TextBox 14"/>
          <p:cNvSpPr txBox="1"/>
          <p:nvPr/>
        </p:nvSpPr>
        <p:spPr>
          <a:xfrm>
            <a:off x="36941763" y="13289285"/>
            <a:ext cx="2195131" cy="2806925"/>
          </a:xfrm>
          <a:prstGeom prst="rect">
            <a:avLst/>
          </a:prstGeom>
        </p:spPr>
        <p:txBody>
          <a:bodyPr vert="horz" lIns="121920" tIns="60960" rIns="121920" bIns="60960" rtlCol="0" anchor="ctr">
            <a:noAutofit/>
          </a:bodyPr>
          <a:lstStyle/>
          <a:p>
            <a:pPr lvl="0" algn="r"/>
            <a:r>
              <a:rPr lang="en-US" sz="10666" dirty="0">
                <a:solidFill>
                  <a:schemeClr val="tx1"/>
                </a:solidFill>
                <a:effectLst/>
              </a:rPr>
              <a:t>”</a:t>
            </a:r>
          </a:p>
        </p:txBody>
      </p:sp>
    </p:spTree>
    <p:extLst>
      <p:ext uri="{BB962C8B-B14F-4D97-AF65-F5344CB8AC3E}">
        <p14:creationId xmlns:p14="http://schemas.microsoft.com/office/powerpoint/2010/main" val="574335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60320" y="2560320"/>
            <a:ext cx="36123158" cy="13898880"/>
          </a:xfrm>
        </p:spPr>
        <p:txBody>
          <a:bodyPr vert="horz" lIns="91440" tIns="45720" rIns="91440" bIns="45720" rtlCol="0" anchor="ctr">
            <a:normAutofit/>
          </a:bodyPr>
          <a:lstStyle>
            <a:lvl1pPr>
              <a:defRPr lang="en-US" sz="3733" b="0" dirty="0"/>
            </a:lvl1pPr>
          </a:lstStyle>
          <a:p>
            <a:pPr marL="0" lvl="0"/>
            <a:r>
              <a:rPr lang="en-US" dirty="0"/>
              <a:t>Click to edit Master title style</a:t>
            </a:r>
          </a:p>
        </p:txBody>
      </p:sp>
      <p:sp>
        <p:nvSpPr>
          <p:cNvPr id="10" name="Text Placeholder 9"/>
          <p:cNvSpPr>
            <a:spLocks noGrp="1"/>
          </p:cNvSpPr>
          <p:nvPr>
            <p:ph type="body" sz="quarter" idx="13"/>
          </p:nvPr>
        </p:nvSpPr>
        <p:spPr>
          <a:xfrm>
            <a:off x="2560322" y="18856963"/>
            <a:ext cx="30635333" cy="4023360"/>
          </a:xfrm>
        </p:spPr>
        <p:txBody>
          <a:bodyPr vert="horz" lIns="91440" tIns="45720" rIns="91440" bIns="45720" rtlCol="0" anchor="b">
            <a:normAutofit/>
          </a:bodyPr>
          <a:lstStyle>
            <a:lvl1pPr>
              <a:buNone/>
              <a:defRPr lang="en-US" sz="2667" b="0" cap="all"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2560320" y="22880330"/>
            <a:ext cx="30635328" cy="6014712"/>
          </a:xfrm>
        </p:spPr>
        <p:txBody>
          <a:bodyPr anchor="t">
            <a:normAutofit/>
          </a:bodyPr>
          <a:lstStyle>
            <a:lvl1pPr marL="0" indent="0" algn="l">
              <a:buNone/>
              <a:defRPr sz="2400">
                <a:solidFill>
                  <a:schemeClr val="bg2">
                    <a:lumMod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93029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560322" y="21579840"/>
            <a:ext cx="31463362" cy="7315200"/>
          </a:xfrm>
        </p:spPr>
        <p:txBody>
          <a:bodyPr>
            <a:normAutofit/>
          </a:bodyPr>
          <a:lstStyle>
            <a:lvl1pPr algn="l">
              <a:defRPr sz="3733"/>
            </a:lvl1pPr>
          </a:lstStyle>
          <a:p>
            <a:r>
              <a:rPr lang="en-US" dirty="0"/>
              <a:t>Click to edit Master title style</a:t>
            </a:r>
          </a:p>
        </p:txBody>
      </p:sp>
      <p:sp>
        <p:nvSpPr>
          <p:cNvPr id="3" name="Vertical Text Placeholder 2"/>
          <p:cNvSpPr>
            <a:spLocks noGrp="1"/>
          </p:cNvSpPr>
          <p:nvPr>
            <p:ph type="body" orient="vert" idx="1"/>
          </p:nvPr>
        </p:nvSpPr>
        <p:spPr>
          <a:xfrm>
            <a:off x="2560322" y="2560325"/>
            <a:ext cx="31463362" cy="18084816"/>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63120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518749" y="2560320"/>
            <a:ext cx="9812131" cy="21214080"/>
          </a:xfrm>
        </p:spPr>
        <p:txBody>
          <a:bodyPr vert="eaVert">
            <a:normAutofit/>
          </a:bodyPr>
          <a:lstStyle>
            <a:lvl1pPr>
              <a:defRPr sz="3733"/>
            </a:lvl1pPr>
          </a:lstStyle>
          <a:p>
            <a:r>
              <a:rPr lang="en-US" dirty="0"/>
              <a:t>Click to edit Master title style</a:t>
            </a:r>
          </a:p>
        </p:txBody>
      </p:sp>
      <p:sp>
        <p:nvSpPr>
          <p:cNvPr id="3" name="Vertical Text Placeholder 2"/>
          <p:cNvSpPr>
            <a:spLocks noGrp="1"/>
          </p:cNvSpPr>
          <p:nvPr>
            <p:ph type="body" orient="vert" idx="1"/>
          </p:nvPr>
        </p:nvSpPr>
        <p:spPr>
          <a:xfrm>
            <a:off x="2560320" y="2560320"/>
            <a:ext cx="28080058" cy="2633472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73261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32019240" y="18694404"/>
            <a:ext cx="11858189" cy="12760958"/>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2560322" y="21579840"/>
            <a:ext cx="31463362" cy="7315200"/>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60322" y="2560325"/>
            <a:ext cx="31463362" cy="18084816"/>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5665179" y="29626577"/>
            <a:ext cx="5762222" cy="1752600"/>
          </a:xfrm>
          <a:prstGeom prst="rect">
            <a:avLst/>
          </a:prstGeom>
        </p:spPr>
        <p:txBody>
          <a:bodyPr vert="horz" lIns="91440" tIns="45720" rIns="91440" bIns="45720" rtlCol="0" anchor="t"/>
          <a:lstStyle>
            <a:lvl1pPr algn="r">
              <a:defRPr sz="1333" b="0" i="0">
                <a:solidFill>
                  <a:schemeClr val="bg2">
                    <a:lumMod val="50000"/>
                  </a:schemeClr>
                </a:solidFill>
                <a:effectLst/>
                <a:latin typeface="+mn-lt"/>
              </a:defRPr>
            </a:lvl1pPr>
          </a:lstStyle>
          <a:p>
            <a:fld id="{B61BEF0D-F0BB-DE4B-95CE-6DB70DBA9567}" type="datetimeFigureOut">
              <a:rPr lang="en-US" dirty="0"/>
              <a:pPr/>
              <a:t>4/8/2024</a:t>
            </a:fld>
            <a:endParaRPr lang="en-US" dirty="0"/>
          </a:p>
        </p:txBody>
      </p:sp>
      <p:sp>
        <p:nvSpPr>
          <p:cNvPr id="5" name="Footer Placeholder 4"/>
          <p:cNvSpPr>
            <a:spLocks noGrp="1"/>
          </p:cNvSpPr>
          <p:nvPr>
            <p:ph type="ftr" sz="quarter" idx="3"/>
          </p:nvPr>
        </p:nvSpPr>
        <p:spPr>
          <a:xfrm>
            <a:off x="2560320" y="29626562"/>
            <a:ext cx="27896275" cy="1752600"/>
          </a:xfrm>
          <a:prstGeom prst="rect">
            <a:avLst/>
          </a:prstGeom>
        </p:spPr>
        <p:txBody>
          <a:bodyPr vert="horz" lIns="91440" tIns="45720" rIns="91440" bIns="45720" rtlCol="0" anchor="t"/>
          <a:lstStyle>
            <a:lvl1pPr algn="l">
              <a:defRPr sz="1333"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37317247" y="26776697"/>
            <a:ext cx="4113154" cy="3215640"/>
          </a:xfrm>
          <a:prstGeom prst="rect">
            <a:avLst/>
          </a:prstGeom>
        </p:spPr>
        <p:txBody>
          <a:bodyPr vert="horz" lIns="91440" tIns="45720" rIns="91440" bIns="45720" rtlCol="0" anchor="b"/>
          <a:lstStyle>
            <a:lvl1pPr algn="r">
              <a:defRPr sz="3733" b="0" i="0">
                <a:solidFill>
                  <a:schemeClr val="bg2">
                    <a:lumMod val="50000"/>
                  </a:schemeClr>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83425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ssdataexplorer.norc.org/MyGSS" TargetMode="External"/><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13162F41-EE77-0618-6A4D-6EB205E3381A}"/>
              </a:ext>
            </a:extLst>
          </p:cNvPr>
          <p:cNvSpPr/>
          <p:nvPr/>
        </p:nvSpPr>
        <p:spPr>
          <a:xfrm>
            <a:off x="30650503" y="28052961"/>
            <a:ext cx="12665412" cy="437744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07DF5753-59B1-4B70-811D-EA52DFC405B8}"/>
              </a:ext>
            </a:extLst>
          </p:cNvPr>
          <p:cNvSpPr/>
          <p:nvPr/>
        </p:nvSpPr>
        <p:spPr>
          <a:xfrm>
            <a:off x="30712542" y="12524953"/>
            <a:ext cx="12704689" cy="1452614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C1F87D28-7AB4-BCBE-ED96-E6DF4AB85486}"/>
              </a:ext>
            </a:extLst>
          </p:cNvPr>
          <p:cNvSpPr/>
          <p:nvPr/>
        </p:nvSpPr>
        <p:spPr>
          <a:xfrm>
            <a:off x="11069231" y="5716817"/>
            <a:ext cx="19231579" cy="2670242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AD70AE9-4F71-CDEF-92A7-6803EEF35EBE}"/>
              </a:ext>
            </a:extLst>
          </p:cNvPr>
          <p:cNvSpPr/>
          <p:nvPr/>
        </p:nvSpPr>
        <p:spPr>
          <a:xfrm>
            <a:off x="368477" y="5635866"/>
            <a:ext cx="10224683" cy="755821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92F39DA-05B7-F1A8-28F5-DB9138DE30D1}"/>
              </a:ext>
            </a:extLst>
          </p:cNvPr>
          <p:cNvSpPr/>
          <p:nvPr/>
        </p:nvSpPr>
        <p:spPr>
          <a:xfrm>
            <a:off x="357810" y="678058"/>
            <a:ext cx="42690633" cy="414398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4A7981-8CFD-829F-AC6E-FC4347CFC090}"/>
              </a:ext>
            </a:extLst>
          </p:cNvPr>
          <p:cNvSpPr/>
          <p:nvPr/>
        </p:nvSpPr>
        <p:spPr>
          <a:xfrm>
            <a:off x="337776" y="13882329"/>
            <a:ext cx="10214041" cy="1844364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
            <a:extLst>
              <a:ext uri="{FF2B5EF4-FFF2-40B4-BE49-F238E27FC236}">
                <a16:creationId xmlns:a16="http://schemas.microsoft.com/office/drawing/2014/main" id="{B3BD2CC8-4D43-6748-2B94-64945B34ADF2}"/>
              </a:ext>
            </a:extLst>
          </p:cNvPr>
          <p:cNvSpPr txBox="1">
            <a:spLocks noChangeArrowheads="1"/>
          </p:cNvSpPr>
          <p:nvPr/>
        </p:nvSpPr>
        <p:spPr bwMode="auto">
          <a:xfrm>
            <a:off x="496322" y="622669"/>
            <a:ext cx="2945535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sz="9600" dirty="0">
                <a:solidFill>
                  <a:schemeClr val="tx2">
                    <a:lumMod val="50000"/>
                  </a:schemeClr>
                </a:solidFill>
                <a:latin typeface="Arial"/>
                <a:ea typeface="ＭＳ Ｐゴシック"/>
                <a:cs typeface="Arial"/>
              </a:rPr>
              <a:t>The Division of the American People Through Politics</a:t>
            </a:r>
          </a:p>
        </p:txBody>
      </p:sp>
      <p:sp>
        <p:nvSpPr>
          <p:cNvPr id="13" name="TextBox 4">
            <a:extLst>
              <a:ext uri="{FF2B5EF4-FFF2-40B4-BE49-F238E27FC236}">
                <a16:creationId xmlns:a16="http://schemas.microsoft.com/office/drawing/2014/main" id="{FE7B60F6-F8E6-C6C4-2832-E32E1FE3A26D}"/>
              </a:ext>
            </a:extLst>
          </p:cNvPr>
          <p:cNvSpPr txBox="1">
            <a:spLocks noChangeArrowheads="1"/>
          </p:cNvSpPr>
          <p:nvPr/>
        </p:nvSpPr>
        <p:spPr bwMode="auto">
          <a:xfrm>
            <a:off x="923951" y="2208283"/>
            <a:ext cx="2148840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6300" dirty="0">
                <a:solidFill>
                  <a:schemeClr val="bg1"/>
                </a:solidFill>
                <a:latin typeface="Arial"/>
                <a:ea typeface="ＭＳ Ｐゴシック"/>
                <a:cs typeface="Arial"/>
              </a:rPr>
              <a:t>Taylor Hall</a:t>
            </a:r>
          </a:p>
        </p:txBody>
      </p:sp>
      <p:sp>
        <p:nvSpPr>
          <p:cNvPr id="14" name="TextBox 5">
            <a:extLst>
              <a:ext uri="{FF2B5EF4-FFF2-40B4-BE49-F238E27FC236}">
                <a16:creationId xmlns:a16="http://schemas.microsoft.com/office/drawing/2014/main" id="{64407980-2103-52C0-BF04-AEAE40B8BA4F}"/>
              </a:ext>
            </a:extLst>
          </p:cNvPr>
          <p:cNvSpPr txBox="1">
            <a:spLocks noChangeArrowheads="1"/>
          </p:cNvSpPr>
          <p:nvPr/>
        </p:nvSpPr>
        <p:spPr bwMode="auto">
          <a:xfrm>
            <a:off x="922569" y="3319340"/>
            <a:ext cx="214884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5400" dirty="0">
                <a:solidFill>
                  <a:schemeClr val="bg1"/>
                </a:solidFill>
                <a:latin typeface="Arial"/>
                <a:ea typeface="ＭＳ Ｐゴシック"/>
                <a:cs typeface="Arial"/>
              </a:rPr>
              <a:t>Montana State University Billings; Dr. McMullen</a:t>
            </a:r>
            <a:endParaRPr lang="en-US" dirty="0">
              <a:solidFill>
                <a:schemeClr val="bg1"/>
              </a:solidFill>
            </a:endParaRPr>
          </a:p>
        </p:txBody>
      </p:sp>
      <p:sp>
        <p:nvSpPr>
          <p:cNvPr id="16" name="TextBox 7">
            <a:extLst>
              <a:ext uri="{FF2B5EF4-FFF2-40B4-BE49-F238E27FC236}">
                <a16:creationId xmlns:a16="http://schemas.microsoft.com/office/drawing/2014/main" id="{706134C5-E17E-6E58-C6AD-1472160D1F3A}"/>
              </a:ext>
            </a:extLst>
          </p:cNvPr>
          <p:cNvSpPr txBox="1">
            <a:spLocks noChangeArrowheads="1"/>
          </p:cNvSpPr>
          <p:nvPr/>
        </p:nvSpPr>
        <p:spPr bwMode="auto">
          <a:xfrm>
            <a:off x="523672" y="5767912"/>
            <a:ext cx="5050277"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6800" dirty="0">
                <a:solidFill>
                  <a:schemeClr val="tx2">
                    <a:lumMod val="50000"/>
                  </a:schemeClr>
                </a:solidFill>
                <a:latin typeface="Arial"/>
                <a:ea typeface="ＭＳ Ｐゴシック"/>
                <a:cs typeface="Arial"/>
              </a:rPr>
              <a:t>Introduction</a:t>
            </a:r>
            <a:endParaRPr lang="en-US" altLang="en-US" sz="6800">
              <a:solidFill>
                <a:schemeClr val="tx2">
                  <a:lumMod val="50000"/>
                </a:schemeClr>
              </a:solidFill>
              <a:cs typeface="Arial" panose="020B0604020202020204" pitchFamily="34" charset="0"/>
            </a:endParaRPr>
          </a:p>
        </p:txBody>
      </p:sp>
      <p:sp>
        <p:nvSpPr>
          <p:cNvPr id="18" name="TextBox 9">
            <a:extLst>
              <a:ext uri="{FF2B5EF4-FFF2-40B4-BE49-F238E27FC236}">
                <a16:creationId xmlns:a16="http://schemas.microsoft.com/office/drawing/2014/main" id="{834C3446-7B22-24CB-7039-7EED6A50404D}"/>
              </a:ext>
            </a:extLst>
          </p:cNvPr>
          <p:cNvSpPr txBox="1">
            <a:spLocks noChangeArrowheads="1"/>
          </p:cNvSpPr>
          <p:nvPr/>
        </p:nvSpPr>
        <p:spPr bwMode="auto">
          <a:xfrm>
            <a:off x="680600" y="14186927"/>
            <a:ext cx="10548026"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6800" dirty="0">
                <a:solidFill>
                  <a:schemeClr val="tx2">
                    <a:lumMod val="50000"/>
                  </a:schemeClr>
                </a:solidFill>
                <a:latin typeface="Arial"/>
                <a:ea typeface="ＭＳ Ｐゴシック"/>
                <a:cs typeface="Arial"/>
              </a:rPr>
              <a:t>Methods</a:t>
            </a:r>
          </a:p>
        </p:txBody>
      </p:sp>
      <p:sp>
        <p:nvSpPr>
          <p:cNvPr id="19" name="TextBox 10">
            <a:extLst>
              <a:ext uri="{FF2B5EF4-FFF2-40B4-BE49-F238E27FC236}">
                <a16:creationId xmlns:a16="http://schemas.microsoft.com/office/drawing/2014/main" id="{D261BC7C-35F6-BA7C-2E85-AB86085D3ADE}"/>
              </a:ext>
            </a:extLst>
          </p:cNvPr>
          <p:cNvSpPr txBox="1">
            <a:spLocks noChangeArrowheads="1"/>
          </p:cNvSpPr>
          <p:nvPr/>
        </p:nvSpPr>
        <p:spPr bwMode="auto">
          <a:xfrm>
            <a:off x="11447835" y="5822866"/>
            <a:ext cx="208788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6800" dirty="0">
                <a:solidFill>
                  <a:schemeClr val="tx2">
                    <a:lumMod val="50000"/>
                  </a:schemeClr>
                </a:solidFill>
                <a:latin typeface="Arial"/>
                <a:ea typeface="ＭＳ Ｐゴシック"/>
                <a:cs typeface="Arial"/>
              </a:rPr>
              <a:t>Results</a:t>
            </a:r>
          </a:p>
        </p:txBody>
      </p:sp>
      <p:sp>
        <p:nvSpPr>
          <p:cNvPr id="20" name="TextBox 12">
            <a:extLst>
              <a:ext uri="{FF2B5EF4-FFF2-40B4-BE49-F238E27FC236}">
                <a16:creationId xmlns:a16="http://schemas.microsoft.com/office/drawing/2014/main" id="{2659CE35-CB0B-D970-FD44-35B2D2754AA6}"/>
              </a:ext>
            </a:extLst>
          </p:cNvPr>
          <p:cNvSpPr txBox="1">
            <a:spLocks noChangeArrowheads="1"/>
          </p:cNvSpPr>
          <p:nvPr/>
        </p:nvSpPr>
        <p:spPr bwMode="auto">
          <a:xfrm>
            <a:off x="31081003" y="12533652"/>
            <a:ext cx="60739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6800" dirty="0">
                <a:solidFill>
                  <a:schemeClr val="tx2">
                    <a:lumMod val="50000"/>
                  </a:schemeClr>
                </a:solidFill>
                <a:latin typeface="Arial"/>
                <a:ea typeface="ＭＳ Ｐゴシック"/>
                <a:cs typeface="Arial"/>
              </a:rPr>
              <a:t>Discussion</a:t>
            </a:r>
            <a:endParaRPr lang="en-US" altLang="en-US" sz="6800">
              <a:solidFill>
                <a:schemeClr val="tx2">
                  <a:lumMod val="50000"/>
                </a:schemeClr>
              </a:solidFill>
              <a:cs typeface="Arial" panose="020B0604020202020204" pitchFamily="34" charset="0"/>
            </a:endParaRPr>
          </a:p>
        </p:txBody>
      </p:sp>
      <p:sp>
        <p:nvSpPr>
          <p:cNvPr id="21" name="TextBox 13">
            <a:extLst>
              <a:ext uri="{FF2B5EF4-FFF2-40B4-BE49-F238E27FC236}">
                <a16:creationId xmlns:a16="http://schemas.microsoft.com/office/drawing/2014/main" id="{27D37183-55EB-5FAC-7C5E-3DD7A0CFA4CA}"/>
              </a:ext>
            </a:extLst>
          </p:cNvPr>
          <p:cNvSpPr txBox="1">
            <a:spLocks noChangeArrowheads="1"/>
          </p:cNvSpPr>
          <p:nvPr/>
        </p:nvSpPr>
        <p:spPr bwMode="auto">
          <a:xfrm>
            <a:off x="31000431" y="28054656"/>
            <a:ext cx="9906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6800" dirty="0">
                <a:solidFill>
                  <a:schemeClr val="tx2">
                    <a:lumMod val="50000"/>
                  </a:schemeClr>
                </a:solidFill>
                <a:latin typeface="Arial"/>
                <a:ea typeface="ＭＳ Ｐゴシック"/>
                <a:cs typeface="Arial"/>
              </a:rPr>
              <a:t>References</a:t>
            </a:r>
          </a:p>
        </p:txBody>
      </p:sp>
      <p:pic>
        <p:nvPicPr>
          <p:cNvPr id="22" name="Picture 15" descr="Shape">
            <a:extLst>
              <a:ext uri="{FF2B5EF4-FFF2-40B4-BE49-F238E27FC236}">
                <a16:creationId xmlns:a16="http://schemas.microsoft.com/office/drawing/2014/main" id="{AAB18943-00FF-3C6A-C840-40978BEB19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54928" y="1399518"/>
            <a:ext cx="9655175" cy="299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16">
            <a:extLst>
              <a:ext uri="{FF2B5EF4-FFF2-40B4-BE49-F238E27FC236}">
                <a16:creationId xmlns:a16="http://schemas.microsoft.com/office/drawing/2014/main" id="{F0273C74-2CF5-7EBB-0F93-71829AF8122E}"/>
              </a:ext>
            </a:extLst>
          </p:cNvPr>
          <p:cNvSpPr txBox="1">
            <a:spLocks noChangeArrowheads="1"/>
          </p:cNvSpPr>
          <p:nvPr/>
        </p:nvSpPr>
        <p:spPr bwMode="auto">
          <a:xfrm>
            <a:off x="552855" y="6857764"/>
            <a:ext cx="10045427"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sz="3200" dirty="0">
                <a:solidFill>
                  <a:schemeClr val="bg1"/>
                </a:solidFill>
                <a:latin typeface="Arial"/>
                <a:ea typeface="ＭＳ Ｐゴシック"/>
                <a:cs typeface="Arial"/>
              </a:rPr>
              <a:t>Current political turmoil in the United States is evidenced by very divided viewpoints between political parties. This research analyzed data collected by General Social Survey in 2004 and 2014 to assess American people’s feelings toward the federal government and what political party they belonged to in an attempt to see if there were any significant statistical differences between party affiliation and beliefs surrounding the government. </a:t>
            </a:r>
            <a:endParaRPr lang="en-US">
              <a:solidFill>
                <a:schemeClr val="bg1"/>
              </a:solidFill>
            </a:endParaRPr>
          </a:p>
          <a:p>
            <a:r>
              <a:rPr lang="en-US" sz="3600" b="1" dirty="0">
                <a:solidFill>
                  <a:schemeClr val="bg1"/>
                </a:solidFill>
                <a:latin typeface="Arial"/>
                <a:ea typeface="ＭＳ Ｐゴシック"/>
                <a:cs typeface="Arial"/>
              </a:rPr>
              <a:t>Hypothesis</a:t>
            </a:r>
            <a:endParaRPr lang="en-US" sz="3600" b="1" dirty="0">
              <a:solidFill>
                <a:schemeClr val="bg1"/>
              </a:solidFill>
              <a:cs typeface="Arial" panose="020B0604020202020204" pitchFamily="34" charset="0"/>
            </a:endParaRPr>
          </a:p>
          <a:p>
            <a:r>
              <a:rPr lang="en-US" sz="2800" dirty="0">
                <a:solidFill>
                  <a:schemeClr val="bg1"/>
                </a:solidFill>
                <a:latin typeface="Arial"/>
                <a:ea typeface="ＭＳ Ｐゴシック"/>
                <a:cs typeface="Arial"/>
              </a:rPr>
              <a:t> </a:t>
            </a:r>
            <a:r>
              <a:rPr lang="en-US" sz="3200" dirty="0">
                <a:solidFill>
                  <a:schemeClr val="bg1"/>
                </a:solidFill>
                <a:latin typeface="Arial"/>
                <a:ea typeface="ＭＳ Ｐゴシック"/>
                <a:cs typeface="Arial"/>
              </a:rPr>
              <a:t>People will differ in their answers by political party, especially between Democrats and Republicans. </a:t>
            </a:r>
            <a:endParaRPr lang="en-US" sz="3200" dirty="0">
              <a:solidFill>
                <a:schemeClr val="bg1"/>
              </a:solidFill>
              <a:cs typeface="Arial"/>
            </a:endParaRPr>
          </a:p>
          <a:p>
            <a:endParaRPr lang="en-US" sz="3200" dirty="0">
              <a:solidFill>
                <a:schemeClr val="bg1"/>
              </a:solidFill>
              <a:cs typeface="Arial"/>
            </a:endParaRPr>
          </a:p>
        </p:txBody>
      </p:sp>
      <p:sp>
        <p:nvSpPr>
          <p:cNvPr id="25" name="TextBox 18">
            <a:extLst>
              <a:ext uri="{FF2B5EF4-FFF2-40B4-BE49-F238E27FC236}">
                <a16:creationId xmlns:a16="http://schemas.microsoft.com/office/drawing/2014/main" id="{1FCDC614-5323-70E6-3FFB-84B8416903E5}"/>
              </a:ext>
            </a:extLst>
          </p:cNvPr>
          <p:cNvSpPr txBox="1">
            <a:spLocks noChangeArrowheads="1"/>
          </p:cNvSpPr>
          <p:nvPr/>
        </p:nvSpPr>
        <p:spPr bwMode="auto">
          <a:xfrm>
            <a:off x="729120" y="15327794"/>
            <a:ext cx="9155469" cy="1788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3600" b="1" dirty="0">
                <a:solidFill>
                  <a:schemeClr val="bg1"/>
                </a:solidFill>
                <a:latin typeface="Arial"/>
                <a:ea typeface="ＭＳ Ｐゴシック"/>
                <a:cs typeface="Arial"/>
              </a:rPr>
              <a:t>Participants</a:t>
            </a:r>
          </a:p>
          <a:p>
            <a:r>
              <a:rPr lang="en-US" altLang="en-US" sz="3200" dirty="0">
                <a:solidFill>
                  <a:schemeClr val="bg1"/>
                </a:solidFill>
                <a:latin typeface="Arial"/>
                <a:ea typeface="ＭＳ Ｐゴシック"/>
                <a:cs typeface="Arial"/>
              </a:rPr>
              <a:t>Data gathered from the General Social Survey(GSS) of 5,350 American people (54.7% female, 45.2% male) from the years 2004 and 2014 was analyzed, the data included age, sex, race, political party, religion and subjective social class data.</a:t>
            </a:r>
            <a:endParaRPr lang="en-US" dirty="0">
              <a:solidFill>
                <a:schemeClr val="bg1"/>
              </a:solidFill>
              <a:cs typeface="Arial"/>
            </a:endParaRPr>
          </a:p>
          <a:p>
            <a:endParaRPr lang="en-US" altLang="en-US" sz="3200" dirty="0">
              <a:solidFill>
                <a:schemeClr val="bg1"/>
              </a:solidFill>
              <a:latin typeface="Arial"/>
              <a:ea typeface="ＭＳ Ｐゴシック"/>
              <a:cs typeface="Arial"/>
            </a:endParaRPr>
          </a:p>
          <a:p>
            <a:r>
              <a:rPr lang="en-US" altLang="en-US" sz="3600" b="1" dirty="0">
                <a:solidFill>
                  <a:schemeClr val="bg1"/>
                </a:solidFill>
                <a:latin typeface="Arial"/>
                <a:ea typeface="ＭＳ Ｐゴシック"/>
                <a:cs typeface="Arial"/>
              </a:rPr>
              <a:t>Measures</a:t>
            </a:r>
          </a:p>
          <a:p>
            <a:r>
              <a:rPr lang="en-US" altLang="en-US" sz="3200" dirty="0">
                <a:solidFill>
                  <a:schemeClr val="bg1"/>
                </a:solidFill>
                <a:latin typeface="Arial"/>
                <a:ea typeface="ＭＳ Ｐゴシック"/>
                <a:cs typeface="Arial"/>
              </a:rPr>
              <a:t>This study took data gathered in 2004 and 2014 in some GSS ballots that contained responses to the following questions:</a:t>
            </a:r>
            <a:endParaRPr lang="en-US" altLang="en-US" sz="3600" b="1" dirty="0">
              <a:solidFill>
                <a:schemeClr val="bg1"/>
              </a:solidFill>
              <a:latin typeface="Arial"/>
              <a:ea typeface="ＭＳ Ｐゴシック"/>
              <a:cs typeface="Arial"/>
            </a:endParaRPr>
          </a:p>
          <a:p>
            <a:r>
              <a:rPr lang="en-US" altLang="en-US" sz="3200" dirty="0">
                <a:solidFill>
                  <a:schemeClr val="bg1"/>
                </a:solidFill>
                <a:latin typeface="Arial"/>
                <a:ea typeface="ＭＳ Ｐゴシック"/>
                <a:cs typeface="Arial"/>
              </a:rPr>
              <a:t> 1. "</a:t>
            </a:r>
            <a:r>
              <a:rPr lang="en-US" sz="3200" dirty="0">
                <a:solidFill>
                  <a:schemeClr val="bg1"/>
                </a:solidFill>
                <a:latin typeface="Arial"/>
                <a:ea typeface="ＭＳ Ｐゴシック"/>
                <a:cs typeface="Arial"/>
              </a:rPr>
              <a:t>Some people think that the government in Washington is trying to do too many things that should be left to individuals and private businesses. Others disagree and think that the government should do even more to solve our country's problems. Still others have opinions somewhere in between. Where would you place yourself on this scale, or haven't you made up your mind on this?" </a:t>
            </a:r>
            <a:endParaRPr lang="en-US" dirty="0">
              <a:solidFill>
                <a:schemeClr val="bg1"/>
              </a:solidFill>
              <a:cs typeface="Arial" panose="020B0604020202020204" pitchFamily="34" charset="0"/>
            </a:endParaRPr>
          </a:p>
          <a:p>
            <a:r>
              <a:rPr lang="en-US" sz="3200" dirty="0">
                <a:solidFill>
                  <a:schemeClr val="bg1"/>
                </a:solidFill>
                <a:latin typeface="Arial"/>
                <a:ea typeface="ＭＳ Ｐゴシック"/>
                <a:cs typeface="Arial"/>
              </a:rPr>
              <a:t>2. "To what extent do you agree or disagree with the following statements? Most of the time we can trust people in government to do what is right". </a:t>
            </a:r>
            <a:endParaRPr lang="en-US" sz="3200">
              <a:solidFill>
                <a:schemeClr val="bg1"/>
              </a:solidFill>
              <a:cs typeface="Arial"/>
            </a:endParaRPr>
          </a:p>
          <a:p>
            <a:r>
              <a:rPr lang="en-US" sz="3200" dirty="0">
                <a:solidFill>
                  <a:schemeClr val="bg1"/>
                </a:solidFill>
                <a:latin typeface="Arial"/>
                <a:ea typeface="ＭＳ Ｐゴシック"/>
                <a:cs typeface="Arial"/>
              </a:rPr>
              <a:t>3. "</a:t>
            </a:r>
            <a:r>
              <a:rPr lang="en-US" sz="3200" dirty="0">
                <a:solidFill>
                  <a:srgbClr val="333333"/>
                </a:solidFill>
                <a:latin typeface="Arial"/>
                <a:ea typeface="ＭＳ Ｐゴシック"/>
                <a:cs typeface="Arial"/>
              </a:rPr>
              <a:t>How much do you agree or disagree with each of the following statements? ... People like me don't have any say about what the government does"</a:t>
            </a:r>
            <a:endParaRPr lang="en-US" sz="3200" dirty="0">
              <a:solidFill>
                <a:schemeClr val="bg1"/>
              </a:solidFill>
              <a:cs typeface="Arial"/>
            </a:endParaRPr>
          </a:p>
          <a:p>
            <a:r>
              <a:rPr lang="en-US" sz="3200" dirty="0">
                <a:solidFill>
                  <a:schemeClr val="bg1"/>
                </a:solidFill>
                <a:latin typeface="Arial"/>
                <a:ea typeface="ＭＳ Ｐゴシック"/>
                <a:cs typeface="Arial"/>
              </a:rPr>
              <a:t>4. "To what extent do you agree or disagree with the following statements? Most politicians are in politics only for what they can get out of it personally". </a:t>
            </a:r>
            <a:endParaRPr lang="en-US" sz="3200">
              <a:solidFill>
                <a:schemeClr val="bg1"/>
              </a:solidFill>
              <a:cs typeface="Arial"/>
            </a:endParaRPr>
          </a:p>
          <a:p>
            <a:endParaRPr lang="en-US" sz="3200" dirty="0">
              <a:solidFill>
                <a:schemeClr val="bg1"/>
              </a:solidFill>
              <a:latin typeface="Arial"/>
              <a:ea typeface="ＭＳ Ｐゴシック"/>
              <a:cs typeface="Arial"/>
            </a:endParaRPr>
          </a:p>
          <a:p>
            <a:endParaRPr lang="en-US" sz="3200" dirty="0">
              <a:solidFill>
                <a:schemeClr val="bg1"/>
              </a:solidFill>
              <a:cs typeface="Arial"/>
            </a:endParaRPr>
          </a:p>
          <a:p>
            <a:endParaRPr lang="en-US" sz="2800" dirty="0">
              <a:solidFill>
                <a:srgbClr val="FFFFFF"/>
              </a:solidFill>
              <a:cs typeface="Arial"/>
            </a:endParaRPr>
          </a:p>
        </p:txBody>
      </p:sp>
      <p:sp>
        <p:nvSpPr>
          <p:cNvPr id="26" name="TextBox 19">
            <a:extLst>
              <a:ext uri="{FF2B5EF4-FFF2-40B4-BE49-F238E27FC236}">
                <a16:creationId xmlns:a16="http://schemas.microsoft.com/office/drawing/2014/main" id="{64E3548B-8621-DE1A-FD07-91F9A1383B87}"/>
              </a:ext>
            </a:extLst>
          </p:cNvPr>
          <p:cNvSpPr txBox="1">
            <a:spLocks noChangeArrowheads="1"/>
          </p:cNvSpPr>
          <p:nvPr/>
        </p:nvSpPr>
        <p:spPr bwMode="auto">
          <a:xfrm>
            <a:off x="11411215" y="6961399"/>
            <a:ext cx="1822477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3200" dirty="0">
                <a:solidFill>
                  <a:schemeClr val="bg1"/>
                </a:solidFill>
                <a:latin typeface="Arial"/>
                <a:ea typeface="ＭＳ Ｐゴシック"/>
                <a:cs typeface="Arial"/>
              </a:rPr>
              <a:t>Of the 5,350 people surveyed 38.8% reported themselves to be Independent, 33.3% Democratic, 25.3% Republican and the rest as other party. Ages of participants ranged from 18 to over 70, with the majority of participants in their 40s (1,044). The majority of participants reported themselves to be either working class (44.3%) or middle class (44.4%).  </a:t>
            </a:r>
          </a:p>
        </p:txBody>
      </p:sp>
      <p:sp>
        <p:nvSpPr>
          <p:cNvPr id="28" name="TextBox 21">
            <a:extLst>
              <a:ext uri="{FF2B5EF4-FFF2-40B4-BE49-F238E27FC236}">
                <a16:creationId xmlns:a16="http://schemas.microsoft.com/office/drawing/2014/main" id="{1F80D698-E7A2-6EBC-0F43-5F9DB87757AB}"/>
              </a:ext>
            </a:extLst>
          </p:cNvPr>
          <p:cNvSpPr txBox="1">
            <a:spLocks noChangeArrowheads="1"/>
          </p:cNvSpPr>
          <p:nvPr/>
        </p:nvSpPr>
        <p:spPr bwMode="auto">
          <a:xfrm>
            <a:off x="31031233" y="29311922"/>
            <a:ext cx="12059056"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indent="-457200"/>
            <a:r>
              <a:rPr lang="en-US" sz="2800" dirty="0">
                <a:solidFill>
                  <a:schemeClr val="bg1"/>
                </a:solidFill>
                <a:latin typeface="Arial"/>
                <a:ea typeface="ＭＳ Ｐゴシック"/>
                <a:cs typeface="Arial"/>
              </a:rPr>
              <a:t>NORC. (2020). </a:t>
            </a:r>
            <a:r>
              <a:rPr lang="en-US" sz="2800" i="1" dirty="0">
                <a:solidFill>
                  <a:schemeClr val="bg1"/>
                </a:solidFill>
                <a:latin typeface="Arial"/>
                <a:ea typeface="ＭＳ Ｐゴシック"/>
                <a:cs typeface="Arial"/>
              </a:rPr>
              <a:t>GSS Data explorer: NORC at the University of Chicago</a:t>
            </a:r>
            <a:r>
              <a:rPr lang="en-US" sz="2800" dirty="0">
                <a:solidFill>
                  <a:schemeClr val="bg1"/>
                </a:solidFill>
                <a:latin typeface="Arial"/>
                <a:ea typeface="ＭＳ Ｐゴシック"/>
                <a:cs typeface="Arial"/>
              </a:rPr>
              <a:t>. GSS Data Explorer | NORC at the University of Chicago. </a:t>
            </a:r>
            <a:r>
              <a:rPr lang="en-US" sz="2800" dirty="0">
                <a:solidFill>
                  <a:schemeClr val="bg1"/>
                </a:solidFill>
                <a:latin typeface="Arial"/>
                <a:ea typeface="ＭＳ Ｐゴシック"/>
                <a:cs typeface="Arial"/>
                <a:hlinkClick r:id="rId3">
                  <a:extLst>
                    <a:ext uri="{A12FA001-AC4F-418D-AE19-62706E023703}">
                      <ahyp:hlinkClr xmlns:ahyp="http://schemas.microsoft.com/office/drawing/2018/hyperlinkcolor" val="tx"/>
                    </a:ext>
                  </a:extLst>
                </a:hlinkClick>
              </a:rPr>
              <a:t>https://gssdataexplorer.norc.org/MyGSS</a:t>
            </a:r>
            <a:r>
              <a:rPr lang="en-US" sz="2800" dirty="0">
                <a:solidFill>
                  <a:schemeClr val="bg1"/>
                </a:solidFill>
                <a:latin typeface="Arial"/>
                <a:ea typeface="ＭＳ Ｐゴシック"/>
                <a:cs typeface="Arial"/>
              </a:rPr>
              <a:t> </a:t>
            </a:r>
            <a:endParaRPr lang="en-US">
              <a:cs typeface="Arial" panose="020B0604020202020204" pitchFamily="34" charset="0"/>
            </a:endParaRPr>
          </a:p>
          <a:p>
            <a:pPr indent="-457200"/>
            <a:endParaRPr lang="en-US" dirty="0">
              <a:solidFill>
                <a:schemeClr val="bg1"/>
              </a:solidFill>
              <a:cs typeface="Arial" panose="020B0604020202020204" pitchFamily="34" charset="0"/>
            </a:endParaRPr>
          </a:p>
          <a:p>
            <a:pPr indent="-457200"/>
            <a:r>
              <a:rPr lang="en-US" sz="2800" dirty="0">
                <a:solidFill>
                  <a:schemeClr val="bg1"/>
                </a:solidFill>
                <a:latin typeface="Arial"/>
                <a:ea typeface="ＭＳ Ｐゴシック"/>
                <a:cs typeface="Arial"/>
              </a:rPr>
              <a:t>Posit team (2024). RStudio: Integrated Development Environment for R. Posit Software, PBC, Boston, MA. URL http://www.posit.co/.</a:t>
            </a:r>
            <a:endParaRPr lang="en-US">
              <a:solidFill>
                <a:schemeClr val="bg1"/>
              </a:solidFill>
              <a:cs typeface="Arial"/>
            </a:endParaRPr>
          </a:p>
          <a:p>
            <a:endParaRPr lang="en-US" altLang="en-US" sz="2800" dirty="0">
              <a:solidFill>
                <a:schemeClr val="bg1"/>
              </a:solidFill>
              <a:latin typeface="Arial"/>
              <a:ea typeface="ＭＳ Ｐゴシック"/>
              <a:cs typeface="Arial"/>
            </a:endParaRPr>
          </a:p>
        </p:txBody>
      </p:sp>
      <p:sp>
        <p:nvSpPr>
          <p:cNvPr id="55" name="TextBox 54">
            <a:extLst>
              <a:ext uri="{FF2B5EF4-FFF2-40B4-BE49-F238E27FC236}">
                <a16:creationId xmlns:a16="http://schemas.microsoft.com/office/drawing/2014/main" id="{DF94ABFD-8D51-BA12-AA50-388B5B847860}"/>
              </a:ext>
            </a:extLst>
          </p:cNvPr>
          <p:cNvSpPr txBox="1"/>
          <p:nvPr/>
        </p:nvSpPr>
        <p:spPr>
          <a:xfrm>
            <a:off x="31052488" y="13698227"/>
            <a:ext cx="12166724" cy="130189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chemeClr val="bg1"/>
                </a:solidFill>
                <a:latin typeface="Arial"/>
                <a:cs typeface="Arial"/>
              </a:rPr>
              <a:t>While the results did show a statistically significant difference between parties and responses, the most surprising finding was that that Democrats and Republicans differed less on some issues than those who marked themselves as Independent. </a:t>
            </a:r>
          </a:p>
          <a:p>
            <a:endParaRPr lang="en-US" sz="3200" dirty="0">
              <a:solidFill>
                <a:schemeClr val="bg1"/>
              </a:solidFill>
              <a:latin typeface="Arial"/>
              <a:cs typeface="Arial"/>
            </a:endParaRPr>
          </a:p>
          <a:p>
            <a:r>
              <a:rPr lang="en-US" sz="3600" b="1" dirty="0">
                <a:solidFill>
                  <a:schemeClr val="bg1"/>
                </a:solidFill>
                <a:latin typeface="Arial"/>
                <a:cs typeface="Arial"/>
              </a:rPr>
              <a:t>Notable findings</a:t>
            </a:r>
          </a:p>
          <a:p>
            <a:r>
              <a:rPr lang="en-US" sz="3200" dirty="0">
                <a:solidFill>
                  <a:schemeClr val="bg1"/>
                </a:solidFill>
                <a:latin typeface="Arial"/>
                <a:cs typeface="Arial"/>
              </a:rPr>
              <a:t> An analysis of variance showed a statistically significant difference between political party and how much participants felt their opinion mattered pertaining to what the government does, </a:t>
            </a:r>
            <a:r>
              <a:rPr lang="en-US" sz="3200" i="1" dirty="0">
                <a:solidFill>
                  <a:schemeClr val="bg1"/>
                </a:solidFill>
                <a:latin typeface="Arial"/>
                <a:cs typeface="Arial"/>
              </a:rPr>
              <a:t>F</a:t>
            </a:r>
            <a:r>
              <a:rPr lang="en-US" sz="3200" dirty="0">
                <a:solidFill>
                  <a:schemeClr val="bg1"/>
                </a:solidFill>
                <a:latin typeface="Arial"/>
                <a:cs typeface="Arial"/>
              </a:rPr>
              <a:t>(2)= 10.2, </a:t>
            </a:r>
            <a:r>
              <a:rPr lang="en-US" sz="3200" i="1" dirty="0">
                <a:solidFill>
                  <a:schemeClr val="bg1"/>
                </a:solidFill>
                <a:latin typeface="Arial"/>
                <a:cs typeface="Arial"/>
              </a:rPr>
              <a:t>p</a:t>
            </a:r>
            <a:r>
              <a:rPr lang="en-US" sz="3200" dirty="0">
                <a:solidFill>
                  <a:schemeClr val="bg1"/>
                </a:solidFill>
                <a:latin typeface="Arial"/>
                <a:cs typeface="Arial"/>
              </a:rPr>
              <a:t>= &lt;.001. Republicans (</a:t>
            </a:r>
            <a:r>
              <a:rPr lang="en-US" sz="3200" i="1" dirty="0">
                <a:solidFill>
                  <a:schemeClr val="bg1"/>
                </a:solidFill>
                <a:latin typeface="Arial"/>
                <a:cs typeface="Arial"/>
              </a:rPr>
              <a:t>M</a:t>
            </a:r>
            <a:r>
              <a:rPr lang="en-US" sz="3200" dirty="0">
                <a:solidFill>
                  <a:schemeClr val="bg1"/>
                </a:solidFill>
                <a:latin typeface="Arial"/>
                <a:cs typeface="Arial"/>
              </a:rPr>
              <a:t>= 3.10, </a:t>
            </a:r>
            <a:r>
              <a:rPr lang="en-US" sz="3200" i="1" dirty="0">
                <a:solidFill>
                  <a:schemeClr val="bg1"/>
                </a:solidFill>
                <a:latin typeface="Arial"/>
                <a:cs typeface="Arial"/>
              </a:rPr>
              <a:t>SD</a:t>
            </a:r>
            <a:r>
              <a:rPr lang="en-US" sz="3200" dirty="0">
                <a:solidFill>
                  <a:schemeClr val="bg1"/>
                </a:solidFill>
                <a:latin typeface="Arial"/>
                <a:cs typeface="Arial"/>
              </a:rPr>
              <a:t> = 1.26) and Democrats (</a:t>
            </a:r>
            <a:r>
              <a:rPr lang="en-US" sz="3200" i="1" dirty="0">
                <a:solidFill>
                  <a:schemeClr val="bg1"/>
                </a:solidFill>
                <a:latin typeface="Arial"/>
                <a:cs typeface="Arial"/>
              </a:rPr>
              <a:t>M= 3.03, SD</a:t>
            </a:r>
            <a:r>
              <a:rPr lang="en-US" sz="3200" dirty="0">
                <a:solidFill>
                  <a:schemeClr val="bg1"/>
                </a:solidFill>
                <a:latin typeface="Arial"/>
                <a:cs typeface="Arial"/>
              </a:rPr>
              <a:t>= 1.28) rated more similarly on average than Independents (</a:t>
            </a:r>
            <a:r>
              <a:rPr lang="en-US" sz="3200" i="1" dirty="0">
                <a:solidFill>
                  <a:schemeClr val="bg1"/>
                </a:solidFill>
                <a:latin typeface="Arial"/>
                <a:cs typeface="Arial"/>
              </a:rPr>
              <a:t>M</a:t>
            </a:r>
            <a:r>
              <a:rPr lang="en-US" sz="3200" dirty="0">
                <a:solidFill>
                  <a:schemeClr val="bg1"/>
                </a:solidFill>
                <a:latin typeface="Arial"/>
                <a:cs typeface="Arial"/>
              </a:rPr>
              <a:t>= 2.84, </a:t>
            </a:r>
            <a:r>
              <a:rPr lang="en-US" sz="3200" i="1" dirty="0">
                <a:solidFill>
                  <a:schemeClr val="bg1"/>
                </a:solidFill>
                <a:latin typeface="Arial"/>
                <a:cs typeface="Arial"/>
              </a:rPr>
              <a:t>SD</a:t>
            </a:r>
            <a:r>
              <a:rPr lang="en-US" sz="3200" dirty="0">
                <a:solidFill>
                  <a:schemeClr val="bg1"/>
                </a:solidFill>
                <a:latin typeface="Arial"/>
                <a:cs typeface="Arial"/>
              </a:rPr>
              <a:t>= 1.29).</a:t>
            </a:r>
            <a:endParaRPr lang="en-US">
              <a:solidFill>
                <a:schemeClr val="bg1"/>
              </a:solidFill>
            </a:endParaRPr>
          </a:p>
          <a:p>
            <a:r>
              <a:rPr lang="en-US" sz="3200" dirty="0">
                <a:solidFill>
                  <a:schemeClr val="bg1"/>
                </a:solidFill>
                <a:latin typeface="Arial"/>
                <a:cs typeface="Arial"/>
              </a:rPr>
              <a:t>Additionally, an analysis of variance showed a statistically significant difference between political party and opinion on government aid, </a:t>
            </a:r>
            <a:r>
              <a:rPr lang="en-US" sz="3200" i="1" dirty="0">
                <a:solidFill>
                  <a:schemeClr val="bg1"/>
                </a:solidFill>
                <a:latin typeface="Arial"/>
                <a:cs typeface="Arial"/>
              </a:rPr>
              <a:t>F</a:t>
            </a:r>
            <a:r>
              <a:rPr lang="en-US" sz="3200" dirty="0">
                <a:solidFill>
                  <a:schemeClr val="bg1"/>
                </a:solidFill>
                <a:latin typeface="Arial"/>
                <a:cs typeface="Arial"/>
              </a:rPr>
              <a:t>(2) = 139, </a:t>
            </a:r>
            <a:r>
              <a:rPr lang="en-US" sz="3200" i="1" dirty="0">
                <a:solidFill>
                  <a:schemeClr val="bg1"/>
                </a:solidFill>
                <a:latin typeface="Arial"/>
                <a:cs typeface="Arial"/>
              </a:rPr>
              <a:t>p</a:t>
            </a:r>
            <a:r>
              <a:rPr lang="en-US" sz="3200" dirty="0">
                <a:solidFill>
                  <a:schemeClr val="bg1"/>
                </a:solidFill>
                <a:latin typeface="Arial"/>
                <a:cs typeface="Arial"/>
              </a:rPr>
              <a:t>= &lt;.001. Republicans (</a:t>
            </a:r>
            <a:r>
              <a:rPr lang="en-US" sz="3200" i="1" dirty="0">
                <a:solidFill>
                  <a:schemeClr val="bg1"/>
                </a:solidFill>
                <a:latin typeface="Arial"/>
                <a:cs typeface="Arial"/>
              </a:rPr>
              <a:t>M= </a:t>
            </a:r>
            <a:r>
              <a:rPr lang="en-US" sz="3200" dirty="0">
                <a:solidFill>
                  <a:schemeClr val="bg1"/>
                </a:solidFill>
                <a:latin typeface="Arial"/>
                <a:cs typeface="Arial"/>
              </a:rPr>
              <a:t>3.73, </a:t>
            </a:r>
            <a:r>
              <a:rPr lang="en-US" sz="3200" i="1" dirty="0">
                <a:solidFill>
                  <a:schemeClr val="bg1"/>
                </a:solidFill>
                <a:latin typeface="Arial"/>
                <a:cs typeface="Arial"/>
              </a:rPr>
              <a:t>SD</a:t>
            </a:r>
            <a:r>
              <a:rPr lang="en-US" sz="3200" dirty="0">
                <a:solidFill>
                  <a:schemeClr val="bg1"/>
                </a:solidFill>
                <a:latin typeface="Arial"/>
                <a:cs typeface="Arial"/>
              </a:rPr>
              <a:t>=1.16) and Independent's </a:t>
            </a:r>
            <a:r>
              <a:rPr lang="en-US" sz="3200" i="1" dirty="0">
                <a:solidFill>
                  <a:schemeClr val="bg1"/>
                </a:solidFill>
                <a:latin typeface="Arial"/>
                <a:cs typeface="Arial"/>
              </a:rPr>
              <a:t>(M= 3.15, SD</a:t>
            </a:r>
            <a:r>
              <a:rPr lang="en-US" sz="3200" dirty="0">
                <a:solidFill>
                  <a:schemeClr val="bg1"/>
                </a:solidFill>
                <a:latin typeface="Arial"/>
                <a:cs typeface="Arial"/>
              </a:rPr>
              <a:t>= </a:t>
            </a:r>
            <a:r>
              <a:rPr lang="en-US" sz="3200" i="1" dirty="0">
                <a:solidFill>
                  <a:schemeClr val="bg1"/>
                </a:solidFill>
                <a:latin typeface="Arial"/>
                <a:cs typeface="Arial"/>
              </a:rPr>
              <a:t>1.23) </a:t>
            </a:r>
            <a:r>
              <a:rPr lang="en-US" sz="3200" dirty="0">
                <a:solidFill>
                  <a:schemeClr val="bg1"/>
                </a:solidFill>
                <a:latin typeface="Arial"/>
                <a:cs typeface="Arial"/>
              </a:rPr>
              <a:t>differed less on their responses than Democrats (</a:t>
            </a:r>
            <a:r>
              <a:rPr lang="en-US" sz="3200" i="1" dirty="0">
                <a:solidFill>
                  <a:schemeClr val="bg1"/>
                </a:solidFill>
                <a:latin typeface="Arial"/>
                <a:cs typeface="Arial"/>
              </a:rPr>
              <a:t>M</a:t>
            </a:r>
            <a:r>
              <a:rPr lang="en-US" sz="3200" dirty="0">
                <a:solidFill>
                  <a:schemeClr val="bg1"/>
                </a:solidFill>
                <a:latin typeface="Arial"/>
                <a:cs typeface="Arial"/>
              </a:rPr>
              <a:t>=2.68, </a:t>
            </a:r>
            <a:r>
              <a:rPr lang="en-US" sz="3200" i="1" dirty="0">
                <a:solidFill>
                  <a:schemeClr val="bg1"/>
                </a:solidFill>
                <a:latin typeface="Arial"/>
                <a:cs typeface="Arial"/>
              </a:rPr>
              <a:t>SD</a:t>
            </a:r>
            <a:r>
              <a:rPr lang="en-US" sz="3200" dirty="0">
                <a:solidFill>
                  <a:schemeClr val="bg1"/>
                </a:solidFill>
                <a:latin typeface="Arial"/>
                <a:cs typeface="Arial"/>
              </a:rPr>
              <a:t>=1.17). </a:t>
            </a:r>
          </a:p>
          <a:p>
            <a:endParaRPr lang="en-US" sz="3200" dirty="0">
              <a:solidFill>
                <a:schemeClr val="bg1"/>
              </a:solidFill>
              <a:latin typeface="Arial"/>
              <a:cs typeface="Arial"/>
            </a:endParaRPr>
          </a:p>
          <a:p>
            <a:r>
              <a:rPr lang="en-US" sz="3600" b="1" dirty="0">
                <a:solidFill>
                  <a:schemeClr val="bg1"/>
                </a:solidFill>
                <a:latin typeface="Arial"/>
                <a:cs typeface="Arial"/>
              </a:rPr>
              <a:t>Future research</a:t>
            </a:r>
          </a:p>
          <a:p>
            <a:r>
              <a:rPr lang="en-US" sz="3200" dirty="0">
                <a:solidFill>
                  <a:schemeClr val="bg1"/>
                </a:solidFill>
                <a:latin typeface="Arial"/>
                <a:cs typeface="Arial"/>
              </a:rPr>
              <a:t>With the results being with less of a difference between Democrat and Republican responses than hypothesized, this warrants a follow up study with more specific questions, potentially encompassing the reasoning for why they may disagree or agree with the statements in the survey. Another surprising finding was the majority of participants marked themselves as independent (N=2170) over Democrat (N=1784) or Republican (N=1358).</a:t>
            </a:r>
            <a:endParaRPr lang="en-US">
              <a:solidFill>
                <a:schemeClr val="bg1"/>
              </a:solidFill>
            </a:endParaRPr>
          </a:p>
        </p:txBody>
      </p:sp>
      <p:pic>
        <p:nvPicPr>
          <p:cNvPr id="54" name="Picture 53" descr="A graph with colored rectangles&#10;&#10;Description automatically generated">
            <a:extLst>
              <a:ext uri="{FF2B5EF4-FFF2-40B4-BE49-F238E27FC236}">
                <a16:creationId xmlns:a16="http://schemas.microsoft.com/office/drawing/2014/main" id="{EB4C0B78-BA1C-B493-277E-7D1C64B1FA4F}"/>
              </a:ext>
            </a:extLst>
          </p:cNvPr>
          <p:cNvPicPr>
            <a:picLocks noChangeAspect="1"/>
          </p:cNvPicPr>
          <p:nvPr/>
        </p:nvPicPr>
        <p:blipFill rotWithShape="1">
          <a:blip r:embed="rId4"/>
          <a:srcRect l="-617" t="-121" r="2430" b="2938"/>
          <a:stretch/>
        </p:blipFill>
        <p:spPr>
          <a:xfrm>
            <a:off x="11454246" y="9408382"/>
            <a:ext cx="8633133" cy="5353296"/>
          </a:xfrm>
          <a:prstGeom prst="rect">
            <a:avLst/>
          </a:prstGeom>
        </p:spPr>
      </p:pic>
      <p:sp>
        <p:nvSpPr>
          <p:cNvPr id="56" name="TextBox 55">
            <a:extLst>
              <a:ext uri="{FF2B5EF4-FFF2-40B4-BE49-F238E27FC236}">
                <a16:creationId xmlns:a16="http://schemas.microsoft.com/office/drawing/2014/main" id="{EFB3E1B9-D098-153C-8C8F-E1FA7DA01CDD}"/>
              </a:ext>
            </a:extLst>
          </p:cNvPr>
          <p:cNvSpPr txBox="1"/>
          <p:nvPr/>
        </p:nvSpPr>
        <p:spPr>
          <a:xfrm>
            <a:off x="21005033" y="9407750"/>
            <a:ext cx="7922137" cy="36625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err="1"/>
              <a:t>j</a:t>
            </a:r>
            <a:r>
              <a:rPr lang="en-US" sz="2000" err="1">
                <a:solidFill>
                  <a:schemeClr val="tx1">
                    <a:lumMod val="50000"/>
                  </a:schemeClr>
                </a:solidFill>
                <a:latin typeface="Arial"/>
                <a:cs typeface="Arial"/>
              </a:rPr>
              <a:t>Figure</a:t>
            </a:r>
            <a:r>
              <a:rPr lang="en-US" sz="2000" dirty="0">
                <a:solidFill>
                  <a:schemeClr val="tx1">
                    <a:lumMod val="50000"/>
                  </a:schemeClr>
                </a:solidFill>
                <a:latin typeface="Arial"/>
                <a:cs typeface="Arial"/>
              </a:rPr>
              <a:t> 1 (left). Should Government Do more or less by political party.</a:t>
            </a:r>
          </a:p>
          <a:p>
            <a:r>
              <a:rPr lang="en-US" sz="3200" dirty="0">
                <a:solidFill>
                  <a:schemeClr val="bg1"/>
                </a:solidFill>
                <a:latin typeface="Arial"/>
                <a:cs typeface="Arial"/>
              </a:rPr>
              <a:t>1.Some people think that the government … is trying to do too many things that should be left to individuals and private businesses. Others disagree and think that the government should do even more to solve our country's problems. </a:t>
            </a:r>
            <a:endParaRPr lang="en-US" dirty="0">
              <a:solidFill>
                <a:schemeClr val="bg1"/>
              </a:solidFill>
            </a:endParaRPr>
          </a:p>
        </p:txBody>
      </p:sp>
      <p:pic>
        <p:nvPicPr>
          <p:cNvPr id="57" name="Picture 56" descr="A graph with colorful rectangular shapes&#10;&#10;Description automatically generated">
            <a:extLst>
              <a:ext uri="{FF2B5EF4-FFF2-40B4-BE49-F238E27FC236}">
                <a16:creationId xmlns:a16="http://schemas.microsoft.com/office/drawing/2014/main" id="{4573A44A-CEF6-DC74-76AA-3F4FA83DD404}"/>
              </a:ext>
            </a:extLst>
          </p:cNvPr>
          <p:cNvPicPr>
            <a:picLocks noChangeAspect="1"/>
          </p:cNvPicPr>
          <p:nvPr/>
        </p:nvPicPr>
        <p:blipFill rotWithShape="1">
          <a:blip r:embed="rId5"/>
          <a:srcRect l="1075" r="-294" b="5634"/>
          <a:stretch/>
        </p:blipFill>
        <p:spPr>
          <a:xfrm>
            <a:off x="20078139" y="26487102"/>
            <a:ext cx="9853211" cy="5859083"/>
          </a:xfrm>
          <a:prstGeom prst="rect">
            <a:avLst/>
          </a:prstGeom>
        </p:spPr>
      </p:pic>
      <p:sp>
        <p:nvSpPr>
          <p:cNvPr id="59" name="TextBox 58">
            <a:extLst>
              <a:ext uri="{FF2B5EF4-FFF2-40B4-BE49-F238E27FC236}">
                <a16:creationId xmlns:a16="http://schemas.microsoft.com/office/drawing/2014/main" id="{7C676E08-96D0-35C8-7BE8-69CC337747E0}"/>
              </a:ext>
            </a:extLst>
          </p:cNvPr>
          <p:cNvSpPr txBox="1"/>
          <p:nvPr/>
        </p:nvSpPr>
        <p:spPr>
          <a:xfrm>
            <a:off x="12176820" y="15371144"/>
            <a:ext cx="8346590" cy="29238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50000"/>
                  </a:schemeClr>
                </a:solidFill>
              </a:rPr>
              <a:t>Figure 2 (right). Trust in government officials</a:t>
            </a:r>
          </a:p>
          <a:p>
            <a:r>
              <a:rPr lang="en-US" sz="3200" dirty="0">
                <a:solidFill>
                  <a:schemeClr val="bg1"/>
                </a:solidFill>
                <a:latin typeface="Arial"/>
                <a:cs typeface="Arial"/>
              </a:rPr>
              <a:t>2. "To what extent do you agree or disagree with the following statements? Most of the time we can trust people in government to do what is right". </a:t>
            </a:r>
          </a:p>
          <a:p>
            <a:endParaRPr lang="en-US" dirty="0">
              <a:solidFill>
                <a:schemeClr val="tx1">
                  <a:lumMod val="50000"/>
                </a:schemeClr>
              </a:solidFill>
            </a:endParaRPr>
          </a:p>
          <a:p>
            <a:endParaRPr lang="en-US" dirty="0">
              <a:solidFill>
                <a:schemeClr val="tx1">
                  <a:lumMod val="50000"/>
                </a:schemeClr>
              </a:solidFill>
            </a:endParaRPr>
          </a:p>
        </p:txBody>
      </p:sp>
      <p:pic>
        <p:nvPicPr>
          <p:cNvPr id="61" name="Picture 60" descr="A graph with colored rectangles&#10;&#10;Description automatically generated">
            <a:extLst>
              <a:ext uri="{FF2B5EF4-FFF2-40B4-BE49-F238E27FC236}">
                <a16:creationId xmlns:a16="http://schemas.microsoft.com/office/drawing/2014/main" id="{4364D017-F230-95DF-10A6-EFC70B9DE5EB}"/>
              </a:ext>
            </a:extLst>
          </p:cNvPr>
          <p:cNvPicPr>
            <a:picLocks noChangeAspect="1"/>
          </p:cNvPicPr>
          <p:nvPr/>
        </p:nvPicPr>
        <p:blipFill rotWithShape="1">
          <a:blip r:embed="rId6"/>
          <a:srcRect l="-1106" t="-5414" r="-1508" b="2428"/>
          <a:stretch/>
        </p:blipFill>
        <p:spPr>
          <a:xfrm>
            <a:off x="11061081" y="20949757"/>
            <a:ext cx="9430978" cy="5723508"/>
          </a:xfrm>
          <a:prstGeom prst="rect">
            <a:avLst/>
          </a:prstGeom>
        </p:spPr>
      </p:pic>
      <p:pic>
        <p:nvPicPr>
          <p:cNvPr id="62" name="Picture 61">
            <a:extLst>
              <a:ext uri="{FF2B5EF4-FFF2-40B4-BE49-F238E27FC236}">
                <a16:creationId xmlns:a16="http://schemas.microsoft.com/office/drawing/2014/main" id="{2B920EDD-5B75-F0E2-9865-B4637063ADD2}"/>
              </a:ext>
            </a:extLst>
          </p:cNvPr>
          <p:cNvPicPr>
            <a:picLocks noChangeAspect="1"/>
          </p:cNvPicPr>
          <p:nvPr/>
        </p:nvPicPr>
        <p:blipFill rotWithShape="1">
          <a:blip r:embed="rId7"/>
          <a:srcRect l="472" t="-1034" r="163" b="6831"/>
          <a:stretch/>
        </p:blipFill>
        <p:spPr>
          <a:xfrm>
            <a:off x="20399310" y="15367482"/>
            <a:ext cx="9258682" cy="5574071"/>
          </a:xfrm>
          <a:prstGeom prst="rect">
            <a:avLst/>
          </a:prstGeom>
        </p:spPr>
      </p:pic>
      <p:sp>
        <p:nvSpPr>
          <p:cNvPr id="63" name="TextBox 62">
            <a:extLst>
              <a:ext uri="{FF2B5EF4-FFF2-40B4-BE49-F238E27FC236}">
                <a16:creationId xmlns:a16="http://schemas.microsoft.com/office/drawing/2014/main" id="{8EFB17E9-8C30-8C2F-DC7F-2FA0D2A24468}"/>
              </a:ext>
            </a:extLst>
          </p:cNvPr>
          <p:cNvSpPr txBox="1"/>
          <p:nvPr/>
        </p:nvSpPr>
        <p:spPr>
          <a:xfrm>
            <a:off x="20397659" y="21352895"/>
            <a:ext cx="9131598" cy="29238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50000"/>
                  </a:schemeClr>
                </a:solidFill>
              </a:rPr>
              <a:t>Figure3 (left). I have a say in what the government does</a:t>
            </a:r>
          </a:p>
          <a:p>
            <a:r>
              <a:rPr lang="en-US" sz="3200" dirty="0">
                <a:solidFill>
                  <a:schemeClr val="bg1"/>
                </a:solidFill>
                <a:latin typeface="Arial"/>
                <a:cs typeface="Arial"/>
              </a:rPr>
              <a:t>3. "</a:t>
            </a:r>
            <a:r>
              <a:rPr lang="en-US" sz="3200" dirty="0">
                <a:solidFill>
                  <a:srgbClr val="333333"/>
                </a:solidFill>
                <a:latin typeface="Arial"/>
                <a:cs typeface="Arial"/>
              </a:rPr>
              <a:t>How much do you agree or disagree with each of the following statements? ... People like me don't have any say about what the government does"</a:t>
            </a:r>
            <a:endParaRPr lang="en-US" sz="3200" dirty="0">
              <a:solidFill>
                <a:srgbClr val="000000"/>
              </a:solidFill>
              <a:latin typeface="Arial"/>
              <a:cs typeface="Arial"/>
            </a:endParaRPr>
          </a:p>
          <a:p>
            <a:endParaRPr lang="en-US" dirty="0">
              <a:solidFill>
                <a:schemeClr val="tx1">
                  <a:lumMod val="50000"/>
                </a:schemeClr>
              </a:solidFill>
            </a:endParaRPr>
          </a:p>
          <a:p>
            <a:endParaRPr lang="en-US" dirty="0">
              <a:solidFill>
                <a:schemeClr val="tx1">
                  <a:lumMod val="50000"/>
                </a:schemeClr>
              </a:solidFill>
            </a:endParaRPr>
          </a:p>
        </p:txBody>
      </p:sp>
      <p:sp>
        <p:nvSpPr>
          <p:cNvPr id="1025" name="TextBox 1024">
            <a:extLst>
              <a:ext uri="{FF2B5EF4-FFF2-40B4-BE49-F238E27FC236}">
                <a16:creationId xmlns:a16="http://schemas.microsoft.com/office/drawing/2014/main" id="{48A4326F-14B8-1F6A-290E-EF6DB9A5617A}"/>
              </a:ext>
            </a:extLst>
          </p:cNvPr>
          <p:cNvSpPr txBox="1"/>
          <p:nvPr/>
        </p:nvSpPr>
        <p:spPr>
          <a:xfrm>
            <a:off x="12047442" y="27043483"/>
            <a:ext cx="8063079" cy="23698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50000"/>
                  </a:schemeClr>
                </a:solidFill>
              </a:rPr>
              <a:t>Figure 4 (left). Political motivation</a:t>
            </a:r>
          </a:p>
          <a:p>
            <a:r>
              <a:rPr lang="en-US" sz="3200" dirty="0">
                <a:solidFill>
                  <a:schemeClr val="bg1"/>
                </a:solidFill>
                <a:latin typeface="Arial"/>
                <a:cs typeface="Arial"/>
              </a:rPr>
              <a:t>4. "To what extent do you agree or disagree with the following statements? Most politicians are in politics only for what they can get out of it personally". </a:t>
            </a:r>
            <a:endParaRPr lang="en-US" dirty="0"/>
          </a:p>
        </p:txBody>
      </p:sp>
      <p:sp>
        <p:nvSpPr>
          <p:cNvPr id="3" name="Rectangle 2">
            <a:extLst>
              <a:ext uri="{FF2B5EF4-FFF2-40B4-BE49-F238E27FC236}">
                <a16:creationId xmlns:a16="http://schemas.microsoft.com/office/drawing/2014/main" id="{958F98EA-9467-D745-103F-CB0CB2F09AD5}"/>
              </a:ext>
            </a:extLst>
          </p:cNvPr>
          <p:cNvSpPr/>
          <p:nvPr/>
        </p:nvSpPr>
        <p:spPr>
          <a:xfrm>
            <a:off x="30678955" y="5630444"/>
            <a:ext cx="12723781" cy="609924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FCD4741-9A8E-69B0-E755-0CED5272D8A5}"/>
              </a:ext>
            </a:extLst>
          </p:cNvPr>
          <p:cNvSpPr txBox="1"/>
          <p:nvPr/>
        </p:nvSpPr>
        <p:spPr>
          <a:xfrm>
            <a:off x="31011013" y="5809493"/>
            <a:ext cx="11539724"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800" dirty="0">
                <a:solidFill>
                  <a:schemeClr val="tx2">
                    <a:lumMod val="50000"/>
                  </a:schemeClr>
                </a:solidFill>
                <a:latin typeface="Arial"/>
                <a:cs typeface="Arial"/>
              </a:rPr>
              <a:t>Methods Continued</a:t>
            </a:r>
          </a:p>
          <a:p>
            <a:r>
              <a:rPr lang="en-US" sz="3600" b="1" dirty="0">
                <a:solidFill>
                  <a:schemeClr val="bg1"/>
                </a:solidFill>
                <a:latin typeface="Arial"/>
                <a:cs typeface="Arial"/>
              </a:rPr>
              <a:t>Procedure</a:t>
            </a:r>
            <a:endParaRPr lang="en-US" sz="3600" dirty="0">
              <a:solidFill>
                <a:schemeClr val="bg1"/>
              </a:solidFill>
              <a:latin typeface="Arial"/>
              <a:cs typeface="Arial"/>
            </a:endParaRPr>
          </a:p>
          <a:p>
            <a:r>
              <a:rPr lang="en-US" sz="3200" dirty="0">
                <a:solidFill>
                  <a:schemeClr val="bg1"/>
                </a:solidFill>
                <a:latin typeface="Arial"/>
                <a:cs typeface="Arial"/>
              </a:rPr>
              <a:t>Responses from the GSS for the above questions along with demographic data on participants from the years 2004 and 2014 were gathered and analyzed using RStudio.</a:t>
            </a:r>
          </a:p>
          <a:p>
            <a:r>
              <a:rPr lang="en-US" sz="3200" dirty="0">
                <a:solidFill>
                  <a:schemeClr val="bg1"/>
                </a:solidFill>
                <a:latin typeface="Arial"/>
                <a:cs typeface="Arial"/>
              </a:rPr>
              <a:t>One way ANOVAs were used to assess statistical differences between responses to these questions with affiliated political party as well as age with political party. A correlation matrix was ran to assess if there was any statistical significance between political party and sex.</a:t>
            </a:r>
          </a:p>
          <a:p>
            <a:pPr algn="l"/>
            <a:endParaRPr lang="en-US" dirty="0"/>
          </a:p>
        </p:txBody>
      </p:sp>
    </p:spTree>
    <p:extLst>
      <p:ext uri="{BB962C8B-B14F-4D97-AF65-F5344CB8AC3E}">
        <p14:creationId xmlns:p14="http://schemas.microsoft.com/office/powerpoint/2010/main" val="3270812052"/>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Office Theme</Template>
  <TotalTime>84</TotalTime>
  <Words>494</Words>
  <Application>Microsoft Office PowerPoint</Application>
  <PresentationFormat>Custom</PresentationFormat>
  <Paragraphs>42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Slice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Cross, Jenay</dc:creator>
  <cp:lastModifiedBy>Cross, Jenay</cp:lastModifiedBy>
  <cp:revision>1125</cp:revision>
  <dcterms:created xsi:type="dcterms:W3CDTF">2022-09-26T21:16:35Z</dcterms:created>
  <dcterms:modified xsi:type="dcterms:W3CDTF">2024-04-08T21:05:09Z</dcterms:modified>
</cp:coreProperties>
</file>